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89" r:id="rId6"/>
    <p:sldId id="290" r:id="rId7"/>
    <p:sldId id="291" r:id="rId8"/>
    <p:sldId id="263" r:id="rId9"/>
    <p:sldId id="293" r:id="rId10"/>
    <p:sldId id="292" r:id="rId11"/>
    <p:sldId id="266" r:id="rId12"/>
    <p:sldId id="269" r:id="rId13"/>
    <p:sldId id="270" r:id="rId14"/>
    <p:sldId id="268" r:id="rId15"/>
    <p:sldId id="271" r:id="rId16"/>
    <p:sldId id="281" r:id="rId17"/>
    <p:sldId id="294" r:id="rId18"/>
    <p:sldId id="282" r:id="rId19"/>
    <p:sldId id="272" r:id="rId20"/>
    <p:sldId id="273" r:id="rId21"/>
    <p:sldId id="283" r:id="rId22"/>
    <p:sldId id="274" r:id="rId23"/>
    <p:sldId id="285" r:id="rId24"/>
    <p:sldId id="277" r:id="rId25"/>
    <p:sldId id="280" r:id="rId26"/>
    <p:sldId id="286" r:id="rId27"/>
    <p:sldId id="287"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10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1A9EE-E184-7982-A239-93F21FE933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46D02F-EAB2-E7EC-89AE-1D3C9B7813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FE8A76-9D8D-91F2-745A-1E1502ED3B29}"/>
              </a:ext>
            </a:extLst>
          </p:cNvPr>
          <p:cNvSpPr>
            <a:spLocks noGrp="1"/>
          </p:cNvSpPr>
          <p:nvPr>
            <p:ph type="dt" sz="half" idx="10"/>
          </p:nvPr>
        </p:nvSpPr>
        <p:spPr/>
        <p:txBody>
          <a:bodyPr/>
          <a:lstStyle/>
          <a:p>
            <a:fld id="{13BC9733-132C-4955-84C6-85B6DF0241A5}" type="datetimeFigureOut">
              <a:rPr lang="en-US" smtClean="0"/>
              <a:t>10/16/2025</a:t>
            </a:fld>
            <a:endParaRPr lang="en-US"/>
          </a:p>
        </p:txBody>
      </p:sp>
      <p:sp>
        <p:nvSpPr>
          <p:cNvPr id="5" name="Footer Placeholder 4">
            <a:extLst>
              <a:ext uri="{FF2B5EF4-FFF2-40B4-BE49-F238E27FC236}">
                <a16:creationId xmlns:a16="http://schemas.microsoft.com/office/drawing/2014/main" id="{068DA3F6-BCD9-3175-9F66-19E5C3342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5254D-044E-0515-71FD-D045E28651FA}"/>
              </a:ext>
            </a:extLst>
          </p:cNvPr>
          <p:cNvSpPr>
            <a:spLocks noGrp="1"/>
          </p:cNvSpPr>
          <p:nvPr>
            <p:ph type="sldNum" sz="quarter" idx="12"/>
          </p:nvPr>
        </p:nvSpPr>
        <p:spPr/>
        <p:txBody>
          <a:bodyPr/>
          <a:lstStyle/>
          <a:p>
            <a:fld id="{EEC5AE0E-35E1-400A-A81A-58CD3A429EF6}" type="slidenum">
              <a:rPr lang="en-US" smtClean="0"/>
              <a:t>‹#›</a:t>
            </a:fld>
            <a:endParaRPr lang="en-US"/>
          </a:p>
        </p:txBody>
      </p:sp>
    </p:spTree>
    <p:extLst>
      <p:ext uri="{BB962C8B-B14F-4D97-AF65-F5344CB8AC3E}">
        <p14:creationId xmlns:p14="http://schemas.microsoft.com/office/powerpoint/2010/main" val="10177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85FCD-5827-1154-51FA-68D30F470E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05C1D9-0F18-E955-5C02-4F18E19FF9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24D19-6E79-9A1D-A28A-68AE9D0C813E}"/>
              </a:ext>
            </a:extLst>
          </p:cNvPr>
          <p:cNvSpPr>
            <a:spLocks noGrp="1"/>
          </p:cNvSpPr>
          <p:nvPr>
            <p:ph type="dt" sz="half" idx="10"/>
          </p:nvPr>
        </p:nvSpPr>
        <p:spPr/>
        <p:txBody>
          <a:bodyPr/>
          <a:lstStyle/>
          <a:p>
            <a:fld id="{13BC9733-132C-4955-84C6-85B6DF0241A5}" type="datetimeFigureOut">
              <a:rPr lang="en-US" smtClean="0"/>
              <a:t>10/16/2025</a:t>
            </a:fld>
            <a:endParaRPr lang="en-US"/>
          </a:p>
        </p:txBody>
      </p:sp>
      <p:sp>
        <p:nvSpPr>
          <p:cNvPr id="5" name="Footer Placeholder 4">
            <a:extLst>
              <a:ext uri="{FF2B5EF4-FFF2-40B4-BE49-F238E27FC236}">
                <a16:creationId xmlns:a16="http://schemas.microsoft.com/office/drawing/2014/main" id="{17529FEE-9C9A-CF00-C4C6-4196CC0AD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4CA9B-DC7B-8CB7-040F-870F0E43015E}"/>
              </a:ext>
            </a:extLst>
          </p:cNvPr>
          <p:cNvSpPr>
            <a:spLocks noGrp="1"/>
          </p:cNvSpPr>
          <p:nvPr>
            <p:ph type="sldNum" sz="quarter" idx="12"/>
          </p:nvPr>
        </p:nvSpPr>
        <p:spPr/>
        <p:txBody>
          <a:bodyPr/>
          <a:lstStyle/>
          <a:p>
            <a:fld id="{EEC5AE0E-35E1-400A-A81A-58CD3A429EF6}" type="slidenum">
              <a:rPr lang="en-US" smtClean="0"/>
              <a:t>‹#›</a:t>
            </a:fld>
            <a:endParaRPr lang="en-US"/>
          </a:p>
        </p:txBody>
      </p:sp>
    </p:spTree>
    <p:extLst>
      <p:ext uri="{BB962C8B-B14F-4D97-AF65-F5344CB8AC3E}">
        <p14:creationId xmlns:p14="http://schemas.microsoft.com/office/powerpoint/2010/main" val="126599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0D853F-20D9-8046-B78E-B124A22AE4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C4F2DF-BE60-36F5-7C97-4803107D60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DCEC1-5267-495C-7B75-D1922803B063}"/>
              </a:ext>
            </a:extLst>
          </p:cNvPr>
          <p:cNvSpPr>
            <a:spLocks noGrp="1"/>
          </p:cNvSpPr>
          <p:nvPr>
            <p:ph type="dt" sz="half" idx="10"/>
          </p:nvPr>
        </p:nvSpPr>
        <p:spPr/>
        <p:txBody>
          <a:bodyPr/>
          <a:lstStyle/>
          <a:p>
            <a:fld id="{13BC9733-132C-4955-84C6-85B6DF0241A5}" type="datetimeFigureOut">
              <a:rPr lang="en-US" smtClean="0"/>
              <a:t>10/16/2025</a:t>
            </a:fld>
            <a:endParaRPr lang="en-US"/>
          </a:p>
        </p:txBody>
      </p:sp>
      <p:sp>
        <p:nvSpPr>
          <p:cNvPr id="5" name="Footer Placeholder 4">
            <a:extLst>
              <a:ext uri="{FF2B5EF4-FFF2-40B4-BE49-F238E27FC236}">
                <a16:creationId xmlns:a16="http://schemas.microsoft.com/office/drawing/2014/main" id="{7F0EBBE5-D6A5-53A4-39E3-A45DFDAA0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95C1B-AAA1-3799-7573-1156B03DADC9}"/>
              </a:ext>
            </a:extLst>
          </p:cNvPr>
          <p:cNvSpPr>
            <a:spLocks noGrp="1"/>
          </p:cNvSpPr>
          <p:nvPr>
            <p:ph type="sldNum" sz="quarter" idx="12"/>
          </p:nvPr>
        </p:nvSpPr>
        <p:spPr/>
        <p:txBody>
          <a:bodyPr/>
          <a:lstStyle/>
          <a:p>
            <a:fld id="{EEC5AE0E-35E1-400A-A81A-58CD3A429EF6}" type="slidenum">
              <a:rPr lang="en-US" smtClean="0"/>
              <a:t>‹#›</a:t>
            </a:fld>
            <a:endParaRPr lang="en-US"/>
          </a:p>
        </p:txBody>
      </p:sp>
    </p:spTree>
    <p:extLst>
      <p:ext uri="{BB962C8B-B14F-4D97-AF65-F5344CB8AC3E}">
        <p14:creationId xmlns:p14="http://schemas.microsoft.com/office/powerpoint/2010/main" val="72476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DB354-4A3C-24A8-D37D-0F0B39566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934EB-8A9D-0D18-FA06-0F593CB10A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A7CF9-B54D-7C9F-B854-63F58AE36367}"/>
              </a:ext>
            </a:extLst>
          </p:cNvPr>
          <p:cNvSpPr>
            <a:spLocks noGrp="1"/>
          </p:cNvSpPr>
          <p:nvPr>
            <p:ph type="dt" sz="half" idx="10"/>
          </p:nvPr>
        </p:nvSpPr>
        <p:spPr/>
        <p:txBody>
          <a:bodyPr/>
          <a:lstStyle/>
          <a:p>
            <a:fld id="{13BC9733-132C-4955-84C6-85B6DF0241A5}" type="datetimeFigureOut">
              <a:rPr lang="en-US" smtClean="0"/>
              <a:t>10/16/2025</a:t>
            </a:fld>
            <a:endParaRPr lang="en-US"/>
          </a:p>
        </p:txBody>
      </p:sp>
      <p:sp>
        <p:nvSpPr>
          <p:cNvPr id="5" name="Footer Placeholder 4">
            <a:extLst>
              <a:ext uri="{FF2B5EF4-FFF2-40B4-BE49-F238E27FC236}">
                <a16:creationId xmlns:a16="http://schemas.microsoft.com/office/drawing/2014/main" id="{24E68599-4929-62E6-924F-8EF20EAEA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458F5-0F3C-17C7-7169-9B32BC993013}"/>
              </a:ext>
            </a:extLst>
          </p:cNvPr>
          <p:cNvSpPr>
            <a:spLocks noGrp="1"/>
          </p:cNvSpPr>
          <p:nvPr>
            <p:ph type="sldNum" sz="quarter" idx="12"/>
          </p:nvPr>
        </p:nvSpPr>
        <p:spPr/>
        <p:txBody>
          <a:bodyPr/>
          <a:lstStyle/>
          <a:p>
            <a:fld id="{EEC5AE0E-35E1-400A-A81A-58CD3A429EF6}" type="slidenum">
              <a:rPr lang="en-US" smtClean="0"/>
              <a:t>‹#›</a:t>
            </a:fld>
            <a:endParaRPr lang="en-US"/>
          </a:p>
        </p:txBody>
      </p:sp>
    </p:spTree>
    <p:extLst>
      <p:ext uri="{BB962C8B-B14F-4D97-AF65-F5344CB8AC3E}">
        <p14:creationId xmlns:p14="http://schemas.microsoft.com/office/powerpoint/2010/main" val="168305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B982-970F-ACF9-7DA2-D994B65A50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789780-ACC4-9724-3944-467A214A62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583BD8-4D29-7A00-236B-9B073618D9E4}"/>
              </a:ext>
            </a:extLst>
          </p:cNvPr>
          <p:cNvSpPr>
            <a:spLocks noGrp="1"/>
          </p:cNvSpPr>
          <p:nvPr>
            <p:ph type="dt" sz="half" idx="10"/>
          </p:nvPr>
        </p:nvSpPr>
        <p:spPr/>
        <p:txBody>
          <a:bodyPr/>
          <a:lstStyle/>
          <a:p>
            <a:fld id="{13BC9733-132C-4955-84C6-85B6DF0241A5}" type="datetimeFigureOut">
              <a:rPr lang="en-US" smtClean="0"/>
              <a:t>10/16/2025</a:t>
            </a:fld>
            <a:endParaRPr lang="en-US"/>
          </a:p>
        </p:txBody>
      </p:sp>
      <p:sp>
        <p:nvSpPr>
          <p:cNvPr id="5" name="Footer Placeholder 4">
            <a:extLst>
              <a:ext uri="{FF2B5EF4-FFF2-40B4-BE49-F238E27FC236}">
                <a16:creationId xmlns:a16="http://schemas.microsoft.com/office/drawing/2014/main" id="{CA3ED6E6-2B31-4AF2-0A89-599D67531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CE4BF-5456-FAC2-1EBB-A90915524C1D}"/>
              </a:ext>
            </a:extLst>
          </p:cNvPr>
          <p:cNvSpPr>
            <a:spLocks noGrp="1"/>
          </p:cNvSpPr>
          <p:nvPr>
            <p:ph type="sldNum" sz="quarter" idx="12"/>
          </p:nvPr>
        </p:nvSpPr>
        <p:spPr/>
        <p:txBody>
          <a:bodyPr/>
          <a:lstStyle/>
          <a:p>
            <a:fld id="{EEC5AE0E-35E1-400A-A81A-58CD3A429EF6}" type="slidenum">
              <a:rPr lang="en-US" smtClean="0"/>
              <a:t>‹#›</a:t>
            </a:fld>
            <a:endParaRPr lang="en-US"/>
          </a:p>
        </p:txBody>
      </p:sp>
    </p:spTree>
    <p:extLst>
      <p:ext uri="{BB962C8B-B14F-4D97-AF65-F5344CB8AC3E}">
        <p14:creationId xmlns:p14="http://schemas.microsoft.com/office/powerpoint/2010/main" val="371730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30FA-AB19-3B40-B81E-DFC592830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E4DEE2-A71D-12CE-BCA2-82C56D4753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C42F42-8DDA-64E5-FBB8-FD12C6E630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7093C6-547C-327D-6B7F-6F392ADE03E4}"/>
              </a:ext>
            </a:extLst>
          </p:cNvPr>
          <p:cNvSpPr>
            <a:spLocks noGrp="1"/>
          </p:cNvSpPr>
          <p:nvPr>
            <p:ph type="dt" sz="half" idx="10"/>
          </p:nvPr>
        </p:nvSpPr>
        <p:spPr/>
        <p:txBody>
          <a:bodyPr/>
          <a:lstStyle/>
          <a:p>
            <a:fld id="{13BC9733-132C-4955-84C6-85B6DF0241A5}" type="datetimeFigureOut">
              <a:rPr lang="en-US" smtClean="0"/>
              <a:t>10/16/2025</a:t>
            </a:fld>
            <a:endParaRPr lang="en-US"/>
          </a:p>
        </p:txBody>
      </p:sp>
      <p:sp>
        <p:nvSpPr>
          <p:cNvPr id="6" name="Footer Placeholder 5">
            <a:extLst>
              <a:ext uri="{FF2B5EF4-FFF2-40B4-BE49-F238E27FC236}">
                <a16:creationId xmlns:a16="http://schemas.microsoft.com/office/drawing/2014/main" id="{659AD5ED-8BFC-DB7A-21D3-D4BEB563D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359565-33B3-0E03-041F-5D069C93CB41}"/>
              </a:ext>
            </a:extLst>
          </p:cNvPr>
          <p:cNvSpPr>
            <a:spLocks noGrp="1"/>
          </p:cNvSpPr>
          <p:nvPr>
            <p:ph type="sldNum" sz="quarter" idx="12"/>
          </p:nvPr>
        </p:nvSpPr>
        <p:spPr/>
        <p:txBody>
          <a:bodyPr/>
          <a:lstStyle/>
          <a:p>
            <a:fld id="{EEC5AE0E-35E1-400A-A81A-58CD3A429EF6}" type="slidenum">
              <a:rPr lang="en-US" smtClean="0"/>
              <a:t>‹#›</a:t>
            </a:fld>
            <a:endParaRPr lang="en-US"/>
          </a:p>
        </p:txBody>
      </p:sp>
    </p:spTree>
    <p:extLst>
      <p:ext uri="{BB962C8B-B14F-4D97-AF65-F5344CB8AC3E}">
        <p14:creationId xmlns:p14="http://schemas.microsoft.com/office/powerpoint/2010/main" val="412709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3184-6F8C-7D59-A353-664F045AAF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A08878-A387-5057-A261-6DC4B504A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59875C-C859-81D6-5C3B-6D0A4B6844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FCB8-B210-8933-EFBF-CFE9C5E6B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9210D-5DB5-56D3-5293-E44A0D222D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74AD28-031B-3E1D-AE57-F316D554E281}"/>
              </a:ext>
            </a:extLst>
          </p:cNvPr>
          <p:cNvSpPr>
            <a:spLocks noGrp="1"/>
          </p:cNvSpPr>
          <p:nvPr>
            <p:ph type="dt" sz="half" idx="10"/>
          </p:nvPr>
        </p:nvSpPr>
        <p:spPr/>
        <p:txBody>
          <a:bodyPr/>
          <a:lstStyle/>
          <a:p>
            <a:fld id="{13BC9733-132C-4955-84C6-85B6DF0241A5}" type="datetimeFigureOut">
              <a:rPr lang="en-US" smtClean="0"/>
              <a:t>10/16/2025</a:t>
            </a:fld>
            <a:endParaRPr lang="en-US"/>
          </a:p>
        </p:txBody>
      </p:sp>
      <p:sp>
        <p:nvSpPr>
          <p:cNvPr id="8" name="Footer Placeholder 7">
            <a:extLst>
              <a:ext uri="{FF2B5EF4-FFF2-40B4-BE49-F238E27FC236}">
                <a16:creationId xmlns:a16="http://schemas.microsoft.com/office/drawing/2014/main" id="{3BF0BD07-AAF8-D6C8-979D-DDB66FB9AC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467E2D-47E7-487F-46DF-61DF8454CB83}"/>
              </a:ext>
            </a:extLst>
          </p:cNvPr>
          <p:cNvSpPr>
            <a:spLocks noGrp="1"/>
          </p:cNvSpPr>
          <p:nvPr>
            <p:ph type="sldNum" sz="quarter" idx="12"/>
          </p:nvPr>
        </p:nvSpPr>
        <p:spPr/>
        <p:txBody>
          <a:bodyPr/>
          <a:lstStyle/>
          <a:p>
            <a:fld id="{EEC5AE0E-35E1-400A-A81A-58CD3A429EF6}" type="slidenum">
              <a:rPr lang="en-US" smtClean="0"/>
              <a:t>‹#›</a:t>
            </a:fld>
            <a:endParaRPr lang="en-US"/>
          </a:p>
        </p:txBody>
      </p:sp>
    </p:spTree>
    <p:extLst>
      <p:ext uri="{BB962C8B-B14F-4D97-AF65-F5344CB8AC3E}">
        <p14:creationId xmlns:p14="http://schemas.microsoft.com/office/powerpoint/2010/main" val="268853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CD93-9441-5BE3-CF23-375187970E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B49E77-FE3A-4656-4C4B-602F733554F5}"/>
              </a:ext>
            </a:extLst>
          </p:cNvPr>
          <p:cNvSpPr>
            <a:spLocks noGrp="1"/>
          </p:cNvSpPr>
          <p:nvPr>
            <p:ph type="dt" sz="half" idx="10"/>
          </p:nvPr>
        </p:nvSpPr>
        <p:spPr/>
        <p:txBody>
          <a:bodyPr/>
          <a:lstStyle/>
          <a:p>
            <a:fld id="{13BC9733-132C-4955-84C6-85B6DF0241A5}" type="datetimeFigureOut">
              <a:rPr lang="en-US" smtClean="0"/>
              <a:t>10/16/2025</a:t>
            </a:fld>
            <a:endParaRPr lang="en-US"/>
          </a:p>
        </p:txBody>
      </p:sp>
      <p:sp>
        <p:nvSpPr>
          <p:cNvPr id="4" name="Footer Placeholder 3">
            <a:extLst>
              <a:ext uri="{FF2B5EF4-FFF2-40B4-BE49-F238E27FC236}">
                <a16:creationId xmlns:a16="http://schemas.microsoft.com/office/drawing/2014/main" id="{E55C9FE2-FF76-4FF8-2C06-F7B5D01D53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FAA866-6BF8-3166-FDEE-D3C0BCD54CD7}"/>
              </a:ext>
            </a:extLst>
          </p:cNvPr>
          <p:cNvSpPr>
            <a:spLocks noGrp="1"/>
          </p:cNvSpPr>
          <p:nvPr>
            <p:ph type="sldNum" sz="quarter" idx="12"/>
          </p:nvPr>
        </p:nvSpPr>
        <p:spPr/>
        <p:txBody>
          <a:bodyPr/>
          <a:lstStyle/>
          <a:p>
            <a:fld id="{EEC5AE0E-35E1-400A-A81A-58CD3A429EF6}" type="slidenum">
              <a:rPr lang="en-US" smtClean="0"/>
              <a:t>‹#›</a:t>
            </a:fld>
            <a:endParaRPr lang="en-US"/>
          </a:p>
        </p:txBody>
      </p:sp>
    </p:spTree>
    <p:extLst>
      <p:ext uri="{BB962C8B-B14F-4D97-AF65-F5344CB8AC3E}">
        <p14:creationId xmlns:p14="http://schemas.microsoft.com/office/powerpoint/2010/main" val="145937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B592F-EDF3-DBAF-7EE0-990EDC148D3B}"/>
              </a:ext>
            </a:extLst>
          </p:cNvPr>
          <p:cNvSpPr>
            <a:spLocks noGrp="1"/>
          </p:cNvSpPr>
          <p:nvPr>
            <p:ph type="dt" sz="half" idx="10"/>
          </p:nvPr>
        </p:nvSpPr>
        <p:spPr/>
        <p:txBody>
          <a:bodyPr/>
          <a:lstStyle/>
          <a:p>
            <a:fld id="{13BC9733-132C-4955-84C6-85B6DF0241A5}" type="datetimeFigureOut">
              <a:rPr lang="en-US" smtClean="0"/>
              <a:t>10/16/2025</a:t>
            </a:fld>
            <a:endParaRPr lang="en-US"/>
          </a:p>
        </p:txBody>
      </p:sp>
      <p:sp>
        <p:nvSpPr>
          <p:cNvPr id="3" name="Footer Placeholder 2">
            <a:extLst>
              <a:ext uri="{FF2B5EF4-FFF2-40B4-BE49-F238E27FC236}">
                <a16:creationId xmlns:a16="http://schemas.microsoft.com/office/drawing/2014/main" id="{6689B863-5BE7-AF9A-91EC-7CB69CBA6E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9F1FC-92CE-0F9A-1A01-E32E299DACA6}"/>
              </a:ext>
            </a:extLst>
          </p:cNvPr>
          <p:cNvSpPr>
            <a:spLocks noGrp="1"/>
          </p:cNvSpPr>
          <p:nvPr>
            <p:ph type="sldNum" sz="quarter" idx="12"/>
          </p:nvPr>
        </p:nvSpPr>
        <p:spPr/>
        <p:txBody>
          <a:bodyPr/>
          <a:lstStyle/>
          <a:p>
            <a:fld id="{EEC5AE0E-35E1-400A-A81A-58CD3A429EF6}" type="slidenum">
              <a:rPr lang="en-US" smtClean="0"/>
              <a:t>‹#›</a:t>
            </a:fld>
            <a:endParaRPr lang="en-US"/>
          </a:p>
        </p:txBody>
      </p:sp>
    </p:spTree>
    <p:extLst>
      <p:ext uri="{BB962C8B-B14F-4D97-AF65-F5344CB8AC3E}">
        <p14:creationId xmlns:p14="http://schemas.microsoft.com/office/powerpoint/2010/main" val="423871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F07F-766F-9BA9-2F4C-CC45797CD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8BBC57-4693-544E-25D2-C2B2993461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A8DB94-1861-8D16-92FC-943DB50E8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2E4D8-619B-5B43-FA2E-D691617D99F0}"/>
              </a:ext>
            </a:extLst>
          </p:cNvPr>
          <p:cNvSpPr>
            <a:spLocks noGrp="1"/>
          </p:cNvSpPr>
          <p:nvPr>
            <p:ph type="dt" sz="half" idx="10"/>
          </p:nvPr>
        </p:nvSpPr>
        <p:spPr/>
        <p:txBody>
          <a:bodyPr/>
          <a:lstStyle/>
          <a:p>
            <a:fld id="{13BC9733-132C-4955-84C6-85B6DF0241A5}" type="datetimeFigureOut">
              <a:rPr lang="en-US" smtClean="0"/>
              <a:t>10/16/2025</a:t>
            </a:fld>
            <a:endParaRPr lang="en-US"/>
          </a:p>
        </p:txBody>
      </p:sp>
      <p:sp>
        <p:nvSpPr>
          <p:cNvPr id="6" name="Footer Placeholder 5">
            <a:extLst>
              <a:ext uri="{FF2B5EF4-FFF2-40B4-BE49-F238E27FC236}">
                <a16:creationId xmlns:a16="http://schemas.microsoft.com/office/drawing/2014/main" id="{830D094B-6860-CCB9-6846-31D732A3E5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75EE8-5E63-61F0-BC57-29A856537E63}"/>
              </a:ext>
            </a:extLst>
          </p:cNvPr>
          <p:cNvSpPr>
            <a:spLocks noGrp="1"/>
          </p:cNvSpPr>
          <p:nvPr>
            <p:ph type="sldNum" sz="quarter" idx="12"/>
          </p:nvPr>
        </p:nvSpPr>
        <p:spPr/>
        <p:txBody>
          <a:bodyPr/>
          <a:lstStyle/>
          <a:p>
            <a:fld id="{EEC5AE0E-35E1-400A-A81A-58CD3A429EF6}" type="slidenum">
              <a:rPr lang="en-US" smtClean="0"/>
              <a:t>‹#›</a:t>
            </a:fld>
            <a:endParaRPr lang="en-US"/>
          </a:p>
        </p:txBody>
      </p:sp>
    </p:spTree>
    <p:extLst>
      <p:ext uri="{BB962C8B-B14F-4D97-AF65-F5344CB8AC3E}">
        <p14:creationId xmlns:p14="http://schemas.microsoft.com/office/powerpoint/2010/main" val="326017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D2B9-BAE2-26CD-4061-4152640A70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081D62-6AC4-B1E7-50CF-95AE74D0D4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C2820E-2D98-8C8A-9F70-8934CEDD2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D9A288-DEAE-B724-A5A0-752FF376A78E}"/>
              </a:ext>
            </a:extLst>
          </p:cNvPr>
          <p:cNvSpPr>
            <a:spLocks noGrp="1"/>
          </p:cNvSpPr>
          <p:nvPr>
            <p:ph type="dt" sz="half" idx="10"/>
          </p:nvPr>
        </p:nvSpPr>
        <p:spPr/>
        <p:txBody>
          <a:bodyPr/>
          <a:lstStyle/>
          <a:p>
            <a:fld id="{13BC9733-132C-4955-84C6-85B6DF0241A5}" type="datetimeFigureOut">
              <a:rPr lang="en-US" smtClean="0"/>
              <a:t>10/16/2025</a:t>
            </a:fld>
            <a:endParaRPr lang="en-US"/>
          </a:p>
        </p:txBody>
      </p:sp>
      <p:sp>
        <p:nvSpPr>
          <p:cNvPr id="6" name="Footer Placeholder 5">
            <a:extLst>
              <a:ext uri="{FF2B5EF4-FFF2-40B4-BE49-F238E27FC236}">
                <a16:creationId xmlns:a16="http://schemas.microsoft.com/office/drawing/2014/main" id="{92B0E7E2-3E54-6808-A2EE-DB1A993C6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CB372-FC3F-CC98-4991-ED0AE7539067}"/>
              </a:ext>
            </a:extLst>
          </p:cNvPr>
          <p:cNvSpPr>
            <a:spLocks noGrp="1"/>
          </p:cNvSpPr>
          <p:nvPr>
            <p:ph type="sldNum" sz="quarter" idx="12"/>
          </p:nvPr>
        </p:nvSpPr>
        <p:spPr/>
        <p:txBody>
          <a:bodyPr/>
          <a:lstStyle/>
          <a:p>
            <a:fld id="{EEC5AE0E-35E1-400A-A81A-58CD3A429EF6}" type="slidenum">
              <a:rPr lang="en-US" smtClean="0"/>
              <a:t>‹#›</a:t>
            </a:fld>
            <a:endParaRPr lang="en-US"/>
          </a:p>
        </p:txBody>
      </p:sp>
    </p:spTree>
    <p:extLst>
      <p:ext uri="{BB962C8B-B14F-4D97-AF65-F5344CB8AC3E}">
        <p14:creationId xmlns:p14="http://schemas.microsoft.com/office/powerpoint/2010/main" val="922662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763486-CD4F-1566-250C-FC31E6AD7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B9BE77-B3BE-AB22-275C-6C05BA2CBE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6BAB8-B82C-A949-4305-6B79221195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BC9733-132C-4955-84C6-85B6DF0241A5}" type="datetimeFigureOut">
              <a:rPr lang="en-US" smtClean="0"/>
              <a:t>10/16/2025</a:t>
            </a:fld>
            <a:endParaRPr lang="en-US"/>
          </a:p>
        </p:txBody>
      </p:sp>
      <p:sp>
        <p:nvSpPr>
          <p:cNvPr id="5" name="Footer Placeholder 4">
            <a:extLst>
              <a:ext uri="{FF2B5EF4-FFF2-40B4-BE49-F238E27FC236}">
                <a16:creationId xmlns:a16="http://schemas.microsoft.com/office/drawing/2014/main" id="{40E65267-A253-AF1A-9414-AE9025D8FC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F9DCC3-52F5-D478-3BCB-D42D868122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C5AE0E-35E1-400A-A81A-58CD3A429EF6}" type="slidenum">
              <a:rPr lang="en-US" smtClean="0"/>
              <a:t>‹#›</a:t>
            </a:fld>
            <a:endParaRPr lang="en-US"/>
          </a:p>
        </p:txBody>
      </p:sp>
    </p:spTree>
    <p:extLst>
      <p:ext uri="{BB962C8B-B14F-4D97-AF65-F5344CB8AC3E}">
        <p14:creationId xmlns:p14="http://schemas.microsoft.com/office/powerpoint/2010/main" val="2320772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FC4F8-6DB5-7554-2DC8-73F109F6BC10}"/>
              </a:ext>
            </a:extLst>
          </p:cNvPr>
          <p:cNvSpPr>
            <a:spLocks noGrp="1"/>
          </p:cNvSpPr>
          <p:nvPr>
            <p:ph type="ctrTitle"/>
          </p:nvPr>
        </p:nvSpPr>
        <p:spPr/>
        <p:txBody>
          <a:bodyPr>
            <a:normAutofit/>
          </a:bodyPr>
          <a:lstStyle/>
          <a:p>
            <a:r>
              <a:rPr lang="en-US" sz="8000" b="1" dirty="0">
                <a:latin typeface="Comic Sans MS" panose="030F0702030302020204" pitchFamily="66" charset="0"/>
              </a:rPr>
              <a:t>The Exiles</a:t>
            </a:r>
          </a:p>
        </p:txBody>
      </p:sp>
      <p:sp>
        <p:nvSpPr>
          <p:cNvPr id="3" name="Subtitle 2">
            <a:extLst>
              <a:ext uri="{FF2B5EF4-FFF2-40B4-BE49-F238E27FC236}">
                <a16:creationId xmlns:a16="http://schemas.microsoft.com/office/drawing/2014/main" id="{A63DF5DA-A1E4-35E7-5801-8E566787C1DD}"/>
              </a:ext>
            </a:extLst>
          </p:cNvPr>
          <p:cNvSpPr>
            <a:spLocks noGrp="1"/>
          </p:cNvSpPr>
          <p:nvPr>
            <p:ph type="subTitle" idx="1"/>
          </p:nvPr>
        </p:nvSpPr>
        <p:spPr/>
        <p:txBody>
          <a:bodyPr>
            <a:normAutofit/>
          </a:bodyPr>
          <a:lstStyle/>
          <a:p>
            <a:r>
              <a:rPr lang="en-US" sz="4000" b="1" dirty="0">
                <a:latin typeface="Comic Sans MS" panose="030F0702030302020204" pitchFamily="66" charset="0"/>
              </a:rPr>
              <a:t>Ezra 3 v 8 – 4 v 8</a:t>
            </a:r>
          </a:p>
        </p:txBody>
      </p:sp>
    </p:spTree>
    <p:extLst>
      <p:ext uri="{BB962C8B-B14F-4D97-AF65-F5344CB8AC3E}">
        <p14:creationId xmlns:p14="http://schemas.microsoft.com/office/powerpoint/2010/main" val="2101407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EF0260-7FF1-FD68-F77A-71AD2774D001}"/>
              </a:ext>
            </a:extLst>
          </p:cNvPr>
          <p:cNvSpPr txBox="1"/>
          <p:nvPr/>
        </p:nvSpPr>
        <p:spPr>
          <a:xfrm>
            <a:off x="198120" y="213361"/>
            <a:ext cx="11704320" cy="4524315"/>
          </a:xfrm>
          <a:prstGeom prst="rect">
            <a:avLst/>
          </a:prstGeom>
          <a:noFill/>
        </p:spPr>
        <p:txBody>
          <a:bodyPr wrap="square">
            <a:spAutoFit/>
          </a:bodyPr>
          <a:lstStyle/>
          <a:p>
            <a:r>
              <a:rPr lang="en-US" sz="3200" b="1" dirty="0">
                <a:latin typeface="Comic Sans MS" panose="030F0702030302020204" pitchFamily="66" charset="0"/>
              </a:rPr>
              <a:t>Whoever is among you of all his people, may his God be with him, and let him go up to Jerusalem, which is in Judah, and rebuild the house of the LORD, the God of Israel- he is the God who is in Jerusalem.</a:t>
            </a:r>
          </a:p>
          <a:p>
            <a:endParaRPr lang="en-US" sz="3200" b="1" dirty="0">
              <a:latin typeface="Comic Sans MS" panose="030F0702030302020204" pitchFamily="66" charset="0"/>
            </a:endParaRPr>
          </a:p>
          <a:p>
            <a:r>
              <a:rPr lang="en-US" sz="3200" b="1" dirty="0">
                <a:latin typeface="Comic Sans MS" panose="030F0702030302020204" pitchFamily="66" charset="0"/>
              </a:rPr>
              <a:t>And let each survivor, in whatever place he sojourns, be assisted by the men of his place with silver and gold, with goods and with beasts, besides freewill offerings for the house of God that is in Jerusalem."</a:t>
            </a:r>
          </a:p>
        </p:txBody>
      </p:sp>
    </p:spTree>
    <p:extLst>
      <p:ext uri="{BB962C8B-B14F-4D97-AF65-F5344CB8AC3E}">
        <p14:creationId xmlns:p14="http://schemas.microsoft.com/office/powerpoint/2010/main" val="369878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9EC27D-CE6B-FFB1-FF77-7F99023F7D9B}"/>
              </a:ext>
            </a:extLst>
          </p:cNvPr>
          <p:cNvPicPr>
            <a:picLocks noChangeAspect="1"/>
          </p:cNvPicPr>
          <p:nvPr/>
        </p:nvPicPr>
        <p:blipFill>
          <a:blip r:embed="rId2"/>
          <a:stretch>
            <a:fillRect/>
          </a:stretch>
        </p:blipFill>
        <p:spPr>
          <a:xfrm>
            <a:off x="0" y="381000"/>
            <a:ext cx="12192000" cy="6096000"/>
          </a:xfrm>
          <a:prstGeom prst="rect">
            <a:avLst/>
          </a:prstGeom>
        </p:spPr>
      </p:pic>
    </p:spTree>
    <p:extLst>
      <p:ext uri="{BB962C8B-B14F-4D97-AF65-F5344CB8AC3E}">
        <p14:creationId xmlns:p14="http://schemas.microsoft.com/office/powerpoint/2010/main" val="2002023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ECD7-ADA4-BC03-7396-DB96B40AB3FA}"/>
              </a:ext>
            </a:extLst>
          </p:cNvPr>
          <p:cNvSpPr>
            <a:spLocks noGrp="1"/>
          </p:cNvSpPr>
          <p:nvPr>
            <p:ph type="title"/>
          </p:nvPr>
        </p:nvSpPr>
        <p:spPr/>
        <p:txBody>
          <a:bodyPr/>
          <a:lstStyle/>
          <a:p>
            <a:pPr algn="ctr"/>
            <a:r>
              <a:rPr lang="en-US" b="1" dirty="0">
                <a:latin typeface="Comic Sans MS" panose="030F0702030302020204" pitchFamily="66" charset="0"/>
              </a:rPr>
              <a:t>Exiles</a:t>
            </a:r>
          </a:p>
        </p:txBody>
      </p:sp>
      <p:sp>
        <p:nvSpPr>
          <p:cNvPr id="3" name="Content Placeholder 2">
            <a:extLst>
              <a:ext uri="{FF2B5EF4-FFF2-40B4-BE49-F238E27FC236}">
                <a16:creationId xmlns:a16="http://schemas.microsoft.com/office/drawing/2014/main" id="{C9B43213-27CB-541A-12B7-B11FD6F7AAD4}"/>
              </a:ext>
            </a:extLst>
          </p:cNvPr>
          <p:cNvSpPr>
            <a:spLocks noGrp="1"/>
          </p:cNvSpPr>
          <p:nvPr>
            <p:ph idx="1"/>
          </p:nvPr>
        </p:nvSpPr>
        <p:spPr/>
        <p:txBody>
          <a:bodyPr/>
          <a:lstStyle/>
          <a:p>
            <a:r>
              <a:rPr lang="en-GB" sz="3200" b="1" dirty="0">
                <a:latin typeface="Comic Sans MS" panose="030F0702030302020204" pitchFamily="66" charset="0"/>
              </a:rPr>
              <a:t>God keeps His promises – Sometimes we have to wait</a:t>
            </a:r>
            <a:endParaRPr lang="en-US" sz="3200" b="1" dirty="0">
              <a:latin typeface="Comic Sans MS" panose="030F0702030302020204" pitchFamily="66" charset="0"/>
            </a:endParaRPr>
          </a:p>
          <a:p>
            <a:r>
              <a:rPr lang="en-GB" sz="3200" b="1" dirty="0">
                <a:latin typeface="Comic Sans MS" panose="030F0702030302020204" pitchFamily="66" charset="0"/>
              </a:rPr>
              <a:t>Worship to God re-established is v-important</a:t>
            </a:r>
            <a:endParaRPr lang="en-US" sz="3200" b="1" dirty="0">
              <a:latin typeface="Comic Sans MS" panose="030F0702030302020204" pitchFamily="66" charset="0"/>
            </a:endParaRPr>
          </a:p>
          <a:p>
            <a:r>
              <a:rPr lang="en-GB" sz="3200" b="1" dirty="0">
                <a:latin typeface="Comic Sans MS" panose="030F0702030302020204" pitchFamily="66" charset="0"/>
              </a:rPr>
              <a:t>Recognise mistakes but look to the future</a:t>
            </a:r>
            <a:endParaRPr lang="en-US" sz="3200" b="1" dirty="0">
              <a:latin typeface="Comic Sans MS" panose="030F0702030302020204" pitchFamily="66" charset="0"/>
            </a:endParaRPr>
          </a:p>
          <a:p>
            <a:r>
              <a:rPr lang="en-GB" sz="3200" b="1" dirty="0">
                <a:latin typeface="Comic Sans MS" panose="030F0702030302020204" pitchFamily="66" charset="0"/>
              </a:rPr>
              <a:t>Not unequally yoked to unbelievers</a:t>
            </a:r>
            <a:endParaRPr lang="en-US" sz="3200" b="1" dirty="0">
              <a:latin typeface="Comic Sans MS" panose="030F0702030302020204" pitchFamily="66" charset="0"/>
            </a:endParaRPr>
          </a:p>
          <a:p>
            <a:r>
              <a:rPr lang="en-GB" sz="3200" b="1" dirty="0">
                <a:latin typeface="Comic Sans MS" panose="030F0702030302020204" pitchFamily="66" charset="0"/>
              </a:rPr>
              <a:t>Opposition must come</a:t>
            </a:r>
            <a:endParaRPr lang="en-US" sz="3200" b="1" dirty="0">
              <a:latin typeface="Comic Sans MS" panose="030F0702030302020204" pitchFamily="66" charset="0"/>
            </a:endParaRPr>
          </a:p>
          <a:p>
            <a:endParaRPr lang="en-US" dirty="0"/>
          </a:p>
        </p:txBody>
      </p:sp>
    </p:spTree>
    <p:extLst>
      <p:ext uri="{BB962C8B-B14F-4D97-AF65-F5344CB8AC3E}">
        <p14:creationId xmlns:p14="http://schemas.microsoft.com/office/powerpoint/2010/main" val="1943238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7F13-B0F1-134A-0A48-21EA5EFDC146}"/>
              </a:ext>
            </a:extLst>
          </p:cNvPr>
          <p:cNvSpPr>
            <a:spLocks noGrp="1"/>
          </p:cNvSpPr>
          <p:nvPr>
            <p:ph type="title"/>
          </p:nvPr>
        </p:nvSpPr>
        <p:spPr/>
        <p:txBody>
          <a:bodyPr>
            <a:normAutofit/>
          </a:bodyPr>
          <a:lstStyle/>
          <a:p>
            <a:r>
              <a:rPr lang="en-US" b="1" dirty="0">
                <a:latin typeface="Comic Sans MS" panose="030F0702030302020204" pitchFamily="66" charset="0"/>
              </a:rPr>
              <a:t>God keeps His promises – Sometimes we have to wait</a:t>
            </a:r>
          </a:p>
        </p:txBody>
      </p:sp>
    </p:spTree>
    <p:extLst>
      <p:ext uri="{BB962C8B-B14F-4D97-AF65-F5344CB8AC3E}">
        <p14:creationId xmlns:p14="http://schemas.microsoft.com/office/powerpoint/2010/main" val="74952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44006B-E930-F81B-9CF7-635AD9265835}"/>
              </a:ext>
            </a:extLst>
          </p:cNvPr>
          <p:cNvPicPr>
            <a:picLocks noChangeAspect="1"/>
          </p:cNvPicPr>
          <p:nvPr/>
        </p:nvPicPr>
        <p:blipFill>
          <a:blip r:embed="rId2"/>
          <a:stretch>
            <a:fillRect/>
          </a:stretch>
        </p:blipFill>
        <p:spPr>
          <a:xfrm>
            <a:off x="469776" y="0"/>
            <a:ext cx="11252447" cy="6858000"/>
          </a:xfrm>
          <a:prstGeom prst="rect">
            <a:avLst/>
          </a:prstGeom>
        </p:spPr>
      </p:pic>
    </p:spTree>
    <p:extLst>
      <p:ext uri="{BB962C8B-B14F-4D97-AF65-F5344CB8AC3E}">
        <p14:creationId xmlns:p14="http://schemas.microsoft.com/office/powerpoint/2010/main" val="323972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BC5F-8196-DFEE-E67A-ABBABBA36C82}"/>
              </a:ext>
            </a:extLst>
          </p:cNvPr>
          <p:cNvSpPr>
            <a:spLocks noGrp="1"/>
          </p:cNvSpPr>
          <p:nvPr>
            <p:ph type="title"/>
          </p:nvPr>
        </p:nvSpPr>
        <p:spPr/>
        <p:txBody>
          <a:bodyPr/>
          <a:lstStyle/>
          <a:p>
            <a:pPr algn="ctr"/>
            <a:r>
              <a:rPr lang="en-US" b="1" dirty="0">
                <a:latin typeface="Comic Sans MS" panose="030F0702030302020204" pitchFamily="66" charset="0"/>
              </a:rPr>
              <a:t>2 Peter 3 v 9</a:t>
            </a:r>
          </a:p>
        </p:txBody>
      </p:sp>
      <p:sp>
        <p:nvSpPr>
          <p:cNvPr id="3" name="Content Placeholder 2">
            <a:extLst>
              <a:ext uri="{FF2B5EF4-FFF2-40B4-BE49-F238E27FC236}">
                <a16:creationId xmlns:a16="http://schemas.microsoft.com/office/drawing/2014/main" id="{2499F952-0317-0FEF-B176-4A5D65C0FD74}"/>
              </a:ext>
            </a:extLst>
          </p:cNvPr>
          <p:cNvSpPr>
            <a:spLocks noGrp="1"/>
          </p:cNvSpPr>
          <p:nvPr>
            <p:ph idx="1"/>
          </p:nvPr>
        </p:nvSpPr>
        <p:spPr/>
        <p:txBody>
          <a:bodyPr/>
          <a:lstStyle/>
          <a:p>
            <a:pPr marL="0" indent="0">
              <a:buNone/>
            </a:pPr>
            <a:endParaRPr lang="en-US" dirty="0"/>
          </a:p>
          <a:p>
            <a:pPr marL="0" indent="0">
              <a:buNone/>
            </a:pPr>
            <a:r>
              <a:rPr lang="en-US" sz="3200" b="1" dirty="0">
                <a:latin typeface="Comic Sans MS" panose="030F0702030302020204" pitchFamily="66" charset="0"/>
              </a:rPr>
              <a:t>The Lord is not slow to fulfill his promise as some count slowness, but is patient toward you, not wishing that any should perish, but that all should reach repentance.</a:t>
            </a:r>
          </a:p>
        </p:txBody>
      </p:sp>
    </p:spTree>
    <p:extLst>
      <p:ext uri="{BB962C8B-B14F-4D97-AF65-F5344CB8AC3E}">
        <p14:creationId xmlns:p14="http://schemas.microsoft.com/office/powerpoint/2010/main" val="286372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6A46-2672-1837-3632-46B0925F45C4}"/>
              </a:ext>
            </a:extLst>
          </p:cNvPr>
          <p:cNvSpPr>
            <a:spLocks noGrp="1"/>
          </p:cNvSpPr>
          <p:nvPr>
            <p:ph type="title"/>
          </p:nvPr>
        </p:nvSpPr>
        <p:spPr/>
        <p:txBody>
          <a:bodyPr/>
          <a:lstStyle/>
          <a:p>
            <a:r>
              <a:rPr lang="en-US" b="1" dirty="0">
                <a:latin typeface="Comic Sans MS" panose="030F0702030302020204" pitchFamily="66" charset="0"/>
              </a:rPr>
              <a:t>Worship to God re-established is v-important</a:t>
            </a:r>
          </a:p>
        </p:txBody>
      </p:sp>
    </p:spTree>
    <p:extLst>
      <p:ext uri="{BB962C8B-B14F-4D97-AF65-F5344CB8AC3E}">
        <p14:creationId xmlns:p14="http://schemas.microsoft.com/office/powerpoint/2010/main" val="376831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65C2-7A1D-69FF-5A0C-77D0180A088E}"/>
              </a:ext>
            </a:extLst>
          </p:cNvPr>
          <p:cNvSpPr>
            <a:spLocks noGrp="1"/>
          </p:cNvSpPr>
          <p:nvPr>
            <p:ph type="title"/>
          </p:nvPr>
        </p:nvSpPr>
        <p:spPr/>
        <p:txBody>
          <a:bodyPr/>
          <a:lstStyle/>
          <a:p>
            <a:pPr algn="ctr"/>
            <a:r>
              <a:rPr lang="pl-PL" b="1" dirty="0">
                <a:latin typeface="Comic Sans MS" panose="030F0702030302020204" pitchFamily="66" charset="0"/>
              </a:rPr>
              <a:t>Ezra 3 v 1 - 3</a:t>
            </a:r>
            <a:endParaRPr lang="en-US"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4F678138-42E5-5C0B-7486-329247EF28C7}"/>
              </a:ext>
            </a:extLst>
          </p:cNvPr>
          <p:cNvSpPr>
            <a:spLocks noGrp="1"/>
          </p:cNvSpPr>
          <p:nvPr>
            <p:ph idx="1"/>
          </p:nvPr>
        </p:nvSpPr>
        <p:spPr>
          <a:xfrm>
            <a:off x="213360" y="1253330"/>
            <a:ext cx="11765280" cy="5604669"/>
          </a:xfrm>
        </p:spPr>
        <p:txBody>
          <a:bodyPr>
            <a:noAutofit/>
          </a:bodyPr>
          <a:lstStyle/>
          <a:p>
            <a:pPr marL="0" indent="0">
              <a:buNone/>
            </a:pPr>
            <a:r>
              <a:rPr lang="en-US" sz="3200" b="1" dirty="0">
                <a:latin typeface="Comic Sans MS" panose="030F0702030302020204" pitchFamily="66" charset="0"/>
              </a:rPr>
              <a:t>When the seventh month came, and the children of Israel were in the towns, the people gathered as one man to Jerusalem. </a:t>
            </a:r>
          </a:p>
          <a:p>
            <a:pPr marL="0" indent="0">
              <a:buNone/>
            </a:pPr>
            <a:r>
              <a:rPr lang="en-US" sz="3200" b="1" dirty="0">
                <a:latin typeface="Comic Sans MS" panose="030F0702030302020204" pitchFamily="66" charset="0"/>
              </a:rPr>
              <a:t>Then arose Jeshua the son of </a:t>
            </a:r>
            <a:r>
              <a:rPr lang="en-US" sz="3200" b="1" dirty="0" err="1">
                <a:latin typeface="Comic Sans MS" panose="030F0702030302020204" pitchFamily="66" charset="0"/>
              </a:rPr>
              <a:t>Jozadak</a:t>
            </a:r>
            <a:r>
              <a:rPr lang="en-US" sz="3200" b="1" dirty="0">
                <a:latin typeface="Comic Sans MS" panose="030F0702030302020204" pitchFamily="66" charset="0"/>
              </a:rPr>
              <a:t>, with his fellow priests, and Zerubbabel the son of Shealtiel with his kinsmen, and they built the altar of the God of Israel, to offer burnt offerings on it, as it is written in the Law of Moses the man of God. </a:t>
            </a:r>
          </a:p>
          <a:p>
            <a:pPr marL="0" indent="0">
              <a:buNone/>
            </a:pPr>
            <a:r>
              <a:rPr lang="en-US" sz="3200" b="1" dirty="0">
                <a:latin typeface="Comic Sans MS" panose="030F0702030302020204" pitchFamily="66" charset="0"/>
              </a:rPr>
              <a:t>They set the altar in its place, for fear was on them because of the peoples of the lands, and they offered burnt offerings on it to the LORD, burnt offerings morning and evening.</a:t>
            </a:r>
          </a:p>
        </p:txBody>
      </p:sp>
    </p:spTree>
    <p:extLst>
      <p:ext uri="{BB962C8B-B14F-4D97-AF65-F5344CB8AC3E}">
        <p14:creationId xmlns:p14="http://schemas.microsoft.com/office/powerpoint/2010/main" val="118728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9D2C-CD90-9449-F9AB-7179774D1070}"/>
              </a:ext>
            </a:extLst>
          </p:cNvPr>
          <p:cNvSpPr>
            <a:spLocks noGrp="1"/>
          </p:cNvSpPr>
          <p:nvPr>
            <p:ph type="title"/>
          </p:nvPr>
        </p:nvSpPr>
        <p:spPr/>
        <p:txBody>
          <a:bodyPr/>
          <a:lstStyle/>
          <a:p>
            <a:r>
              <a:rPr lang="en-US" b="1" dirty="0" err="1">
                <a:latin typeface="Comic Sans MS" panose="030F0702030302020204" pitchFamily="66" charset="0"/>
              </a:rPr>
              <a:t>Recognise</a:t>
            </a:r>
            <a:r>
              <a:rPr lang="en-US" b="1" dirty="0">
                <a:latin typeface="Comic Sans MS" panose="030F0702030302020204" pitchFamily="66" charset="0"/>
              </a:rPr>
              <a:t> mistakes but look to the future</a:t>
            </a:r>
          </a:p>
        </p:txBody>
      </p:sp>
    </p:spTree>
    <p:extLst>
      <p:ext uri="{BB962C8B-B14F-4D97-AF65-F5344CB8AC3E}">
        <p14:creationId xmlns:p14="http://schemas.microsoft.com/office/powerpoint/2010/main" val="365245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01F3-C672-D3A3-D7E9-DCAED06C4E8C}"/>
              </a:ext>
            </a:extLst>
          </p:cNvPr>
          <p:cNvSpPr>
            <a:spLocks noGrp="1"/>
          </p:cNvSpPr>
          <p:nvPr>
            <p:ph type="title"/>
          </p:nvPr>
        </p:nvSpPr>
        <p:spPr/>
        <p:txBody>
          <a:bodyPr/>
          <a:lstStyle/>
          <a:p>
            <a:pPr algn="ctr"/>
            <a:r>
              <a:rPr lang="en-US" b="1" dirty="0">
                <a:latin typeface="Comic Sans MS" panose="030F0702030302020204" pitchFamily="66" charset="0"/>
              </a:rPr>
              <a:t>Psalm 136</a:t>
            </a:r>
          </a:p>
        </p:txBody>
      </p:sp>
      <p:sp>
        <p:nvSpPr>
          <p:cNvPr id="8" name="Content Placeholder 7">
            <a:extLst>
              <a:ext uri="{FF2B5EF4-FFF2-40B4-BE49-F238E27FC236}">
                <a16:creationId xmlns:a16="http://schemas.microsoft.com/office/drawing/2014/main" id="{9318B2AC-CBB9-672C-1C3D-79949C292E6A}"/>
              </a:ext>
            </a:extLst>
          </p:cNvPr>
          <p:cNvSpPr>
            <a:spLocks noGrp="1"/>
          </p:cNvSpPr>
          <p:nvPr>
            <p:ph sz="half" idx="2"/>
          </p:nvPr>
        </p:nvSpPr>
        <p:spPr/>
        <p:txBody>
          <a:bodyPr/>
          <a:lstStyle/>
          <a:p>
            <a:r>
              <a:rPr lang="en-US" b="1" dirty="0">
                <a:latin typeface="Comic Sans MS" panose="030F0702030302020204" pitchFamily="66" charset="0"/>
              </a:rPr>
              <a:t>Response</a:t>
            </a:r>
          </a:p>
          <a:p>
            <a:endParaRPr lang="en-US" b="1" dirty="0">
              <a:latin typeface="Comic Sans MS" panose="030F0702030302020204" pitchFamily="66" charset="0"/>
            </a:endParaRPr>
          </a:p>
          <a:p>
            <a:r>
              <a:rPr lang="en-US" b="1" dirty="0">
                <a:latin typeface="Comic Sans MS" panose="030F0702030302020204" pitchFamily="66" charset="0"/>
              </a:rPr>
              <a:t>for his steadfast love endures forever</a:t>
            </a:r>
          </a:p>
        </p:txBody>
      </p:sp>
      <p:sp>
        <p:nvSpPr>
          <p:cNvPr id="10" name="Content Placeholder 9">
            <a:extLst>
              <a:ext uri="{FF2B5EF4-FFF2-40B4-BE49-F238E27FC236}">
                <a16:creationId xmlns:a16="http://schemas.microsoft.com/office/drawing/2014/main" id="{4BC0A3B9-3DA1-8EF5-4518-07949E82C60E}"/>
              </a:ext>
            </a:extLst>
          </p:cNvPr>
          <p:cNvSpPr>
            <a:spLocks noGrp="1"/>
          </p:cNvSpPr>
          <p:nvPr>
            <p:ph sz="half" idx="1"/>
          </p:nvPr>
        </p:nvSpPr>
        <p:spPr/>
        <p:txBody>
          <a:bodyPr/>
          <a:lstStyle/>
          <a:p>
            <a:r>
              <a:rPr lang="en-US" b="1" dirty="0">
                <a:latin typeface="Comic Sans MS" panose="030F0702030302020204" pitchFamily="66" charset="0"/>
              </a:rPr>
              <a:t>Leader</a:t>
            </a:r>
          </a:p>
          <a:p>
            <a:r>
              <a:rPr lang="en-US" b="1" dirty="0">
                <a:latin typeface="Comic Sans MS" panose="030F0702030302020204" pitchFamily="66" charset="0"/>
              </a:rPr>
              <a:t>Give thanks to the LORD, for he is good….</a:t>
            </a:r>
          </a:p>
          <a:p>
            <a:r>
              <a:rPr lang="en-US" b="1" dirty="0">
                <a:latin typeface="Comic Sans MS" panose="030F0702030302020204" pitchFamily="66" charset="0"/>
              </a:rPr>
              <a:t>Give thanks to the God of gods…</a:t>
            </a:r>
          </a:p>
          <a:p>
            <a:r>
              <a:rPr lang="en-US" b="1" dirty="0">
                <a:latin typeface="Comic Sans MS" panose="030F0702030302020204" pitchFamily="66" charset="0"/>
              </a:rPr>
              <a:t>Give thanks to the Lord of lords…</a:t>
            </a:r>
          </a:p>
          <a:p>
            <a:r>
              <a:rPr lang="en-US" b="1" dirty="0">
                <a:latin typeface="Comic Sans MS" panose="030F0702030302020204" pitchFamily="66" charset="0"/>
              </a:rPr>
              <a:t>to him who alone does great wonders…</a:t>
            </a:r>
          </a:p>
        </p:txBody>
      </p:sp>
    </p:spTree>
    <p:extLst>
      <p:ext uri="{BB962C8B-B14F-4D97-AF65-F5344CB8AC3E}">
        <p14:creationId xmlns:p14="http://schemas.microsoft.com/office/powerpoint/2010/main" val="357387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4F40963-331F-46C5-B0C1-E508CC5C0872}"/>
              </a:ext>
            </a:extLst>
          </p:cNvPr>
          <p:cNvGraphicFramePr>
            <a:graphicFrameLocks noGrp="1"/>
          </p:cNvGraphicFramePr>
          <p:nvPr>
            <p:extLst>
              <p:ext uri="{D42A27DB-BD31-4B8C-83A1-F6EECF244321}">
                <p14:modId xmlns:p14="http://schemas.microsoft.com/office/powerpoint/2010/main" val="3482731108"/>
              </p:ext>
            </p:extLst>
          </p:nvPr>
        </p:nvGraphicFramePr>
        <p:xfrm>
          <a:off x="106681" y="-152400"/>
          <a:ext cx="11399520" cy="7317068"/>
        </p:xfrm>
        <a:graphic>
          <a:graphicData uri="http://schemas.openxmlformats.org/drawingml/2006/table">
            <a:tbl>
              <a:tblPr/>
              <a:tblGrid>
                <a:gridCol w="11399520">
                  <a:extLst>
                    <a:ext uri="{9D8B030D-6E8A-4147-A177-3AD203B41FA5}">
                      <a16:colId xmlns:a16="http://schemas.microsoft.com/office/drawing/2014/main" val="3311557685"/>
                    </a:ext>
                  </a:extLst>
                </a:gridCol>
              </a:tblGrid>
              <a:tr h="335584">
                <a:tc>
                  <a:txBody>
                    <a:bodyPr/>
                    <a:lstStyle/>
                    <a:p>
                      <a:pPr>
                        <a:buNone/>
                      </a:pPr>
                      <a:endParaRPr lang="en-US" sz="1200" dirty="0">
                        <a:effectLst/>
                      </a:endParaRPr>
                    </a:p>
                  </a:txBody>
                  <a:tcPr marL="61286" marR="61286" marT="30643" marB="30643" anchor="ctr">
                    <a:lnL>
                      <a:noFill/>
                    </a:lnL>
                    <a:lnR>
                      <a:noFill/>
                    </a:lnR>
                    <a:lnT>
                      <a:noFill/>
                    </a:lnT>
                    <a:lnB>
                      <a:noFill/>
                    </a:lnB>
                    <a:solidFill>
                      <a:srgbClr val="FFFFFF"/>
                    </a:solidFill>
                  </a:tcPr>
                </a:tc>
                <a:extLst>
                  <a:ext uri="{0D108BD9-81ED-4DB2-BD59-A6C34878D82A}">
                    <a16:rowId xmlns:a16="http://schemas.microsoft.com/office/drawing/2014/main" val="1432598225"/>
                  </a:ext>
                </a:extLst>
              </a:tr>
              <a:tr h="3296682">
                <a:tc>
                  <a:txBody>
                    <a:bodyPr/>
                    <a:lstStyle/>
                    <a:p>
                      <a:pPr>
                        <a:buNone/>
                      </a:pPr>
                      <a:r>
                        <a:rPr lang="en-US" sz="3200" b="1" dirty="0">
                          <a:solidFill>
                            <a:srgbClr val="000000"/>
                          </a:solidFill>
                          <a:effectLst/>
                          <a:latin typeface="Comic Sans MS" panose="030F0702030302020204" pitchFamily="66" charset="0"/>
                        </a:rPr>
                        <a:t>Now in the second year of their coming to the house of God at Jerusalem in the second month, Zerubbabel the son of Shealtiel and Jeshua the son of </a:t>
                      </a:r>
                      <a:r>
                        <a:rPr lang="en-US" sz="3200" b="1" dirty="0" err="1">
                          <a:solidFill>
                            <a:srgbClr val="000000"/>
                          </a:solidFill>
                          <a:effectLst/>
                          <a:latin typeface="Comic Sans MS" panose="030F0702030302020204" pitchFamily="66" charset="0"/>
                        </a:rPr>
                        <a:t>Jozadak</a:t>
                      </a:r>
                      <a:r>
                        <a:rPr lang="en-US" sz="3200" b="1" dirty="0">
                          <a:solidFill>
                            <a:srgbClr val="000000"/>
                          </a:solidFill>
                          <a:effectLst/>
                          <a:latin typeface="Comic Sans MS" panose="030F0702030302020204" pitchFamily="66" charset="0"/>
                        </a:rPr>
                        <a:t> and the rest of their brothers the priests and the Levites, and all who came from the captivity to Jerusalem, began the work and appointed the Levites from twenty years and older to direct the work of the house of Yahweh.</a:t>
                      </a:r>
                      <a:endParaRPr lang="en-US" sz="3200" b="1" dirty="0">
                        <a:effectLst/>
                        <a:latin typeface="Comic Sans MS" panose="030F0702030302020204" pitchFamily="66" charset="0"/>
                      </a:endParaRPr>
                    </a:p>
                  </a:txBody>
                  <a:tcPr marL="61286" marR="61286" marT="30643" marB="30643" anchor="ctr">
                    <a:lnL>
                      <a:noFill/>
                    </a:lnL>
                    <a:lnR>
                      <a:noFill/>
                    </a:lnR>
                    <a:lnT>
                      <a:noFill/>
                    </a:lnT>
                    <a:lnB>
                      <a:noFill/>
                    </a:lnB>
                    <a:solidFill>
                      <a:srgbClr val="FFFFFF"/>
                    </a:solidFill>
                  </a:tcPr>
                </a:tc>
                <a:extLst>
                  <a:ext uri="{0D108BD9-81ED-4DB2-BD59-A6C34878D82A}">
                    <a16:rowId xmlns:a16="http://schemas.microsoft.com/office/drawing/2014/main" val="1320278059"/>
                  </a:ext>
                </a:extLst>
              </a:tr>
              <a:tr h="335584">
                <a:tc>
                  <a:txBody>
                    <a:bodyPr/>
                    <a:lstStyle/>
                    <a:p>
                      <a:pPr>
                        <a:buNone/>
                      </a:pPr>
                      <a:endParaRPr lang="en-US" sz="1200">
                        <a:effectLst/>
                      </a:endParaRPr>
                    </a:p>
                  </a:txBody>
                  <a:tcPr marL="61286" marR="61286" marT="30643" marB="30643" anchor="ctr">
                    <a:lnL>
                      <a:noFill/>
                    </a:lnL>
                    <a:lnR>
                      <a:noFill/>
                    </a:lnR>
                    <a:lnT>
                      <a:noFill/>
                    </a:lnT>
                    <a:lnB>
                      <a:noFill/>
                    </a:lnB>
                    <a:solidFill>
                      <a:srgbClr val="FFFFFF"/>
                    </a:solidFill>
                  </a:tcPr>
                </a:tc>
                <a:extLst>
                  <a:ext uri="{0D108BD9-81ED-4DB2-BD59-A6C34878D82A}">
                    <a16:rowId xmlns:a16="http://schemas.microsoft.com/office/drawing/2014/main" val="1935272794"/>
                  </a:ext>
                </a:extLst>
              </a:tr>
              <a:tr h="335584">
                <a:tc>
                  <a:txBody>
                    <a:bodyPr/>
                    <a:lstStyle/>
                    <a:p>
                      <a:pPr>
                        <a:buNone/>
                      </a:pPr>
                      <a:endParaRPr lang="en-US" sz="1200" dirty="0">
                        <a:effectLst/>
                      </a:endParaRPr>
                    </a:p>
                  </a:txBody>
                  <a:tcPr marL="61286" marR="61286" marT="30643" marB="30643" anchor="ctr">
                    <a:lnL>
                      <a:noFill/>
                    </a:lnL>
                    <a:lnR>
                      <a:noFill/>
                    </a:lnR>
                    <a:lnT>
                      <a:noFill/>
                    </a:lnT>
                    <a:lnB>
                      <a:noFill/>
                    </a:lnB>
                    <a:solidFill>
                      <a:srgbClr val="FFFFFF"/>
                    </a:solidFill>
                  </a:tcPr>
                </a:tc>
                <a:extLst>
                  <a:ext uri="{0D108BD9-81ED-4DB2-BD59-A6C34878D82A}">
                    <a16:rowId xmlns:a16="http://schemas.microsoft.com/office/drawing/2014/main" val="571514071"/>
                  </a:ext>
                </a:extLst>
              </a:tr>
              <a:tr h="2371384">
                <a:tc>
                  <a:txBody>
                    <a:bodyPr/>
                    <a:lstStyle/>
                    <a:p>
                      <a:pPr>
                        <a:buNone/>
                      </a:pPr>
                      <a:r>
                        <a:rPr lang="en-US" sz="3200" b="1" dirty="0">
                          <a:solidFill>
                            <a:srgbClr val="000000"/>
                          </a:solidFill>
                          <a:effectLst/>
                          <a:latin typeface="Comic Sans MS" panose="030F0702030302020204" pitchFamily="66" charset="0"/>
                        </a:rPr>
                        <a:t>Then Jeshua with his sons and brothers stood united with Kadmiel and his sons, the sons of Judah and the sons of Henadad with their sons and brothers the Levites, to direct those who do the work in the house of God.</a:t>
                      </a:r>
                      <a:endParaRPr lang="en-US" sz="3200" b="1" dirty="0">
                        <a:effectLst/>
                        <a:latin typeface="Comic Sans MS" panose="030F0702030302020204" pitchFamily="66" charset="0"/>
                      </a:endParaRPr>
                    </a:p>
                  </a:txBody>
                  <a:tcPr marL="61286" marR="61286" marT="30643" marB="30643" anchor="ctr">
                    <a:lnL>
                      <a:noFill/>
                    </a:lnL>
                    <a:lnR>
                      <a:noFill/>
                    </a:lnR>
                    <a:lnT>
                      <a:noFill/>
                    </a:lnT>
                    <a:lnB>
                      <a:noFill/>
                    </a:lnB>
                    <a:solidFill>
                      <a:srgbClr val="FFFFFF"/>
                    </a:solidFill>
                  </a:tcPr>
                </a:tc>
                <a:extLst>
                  <a:ext uri="{0D108BD9-81ED-4DB2-BD59-A6C34878D82A}">
                    <a16:rowId xmlns:a16="http://schemas.microsoft.com/office/drawing/2014/main" val="4001721568"/>
                  </a:ext>
                </a:extLst>
              </a:tr>
              <a:tr h="335584">
                <a:tc>
                  <a:txBody>
                    <a:bodyPr/>
                    <a:lstStyle/>
                    <a:p>
                      <a:pPr>
                        <a:buNone/>
                      </a:pPr>
                      <a:endParaRPr lang="en-US" sz="1200" dirty="0">
                        <a:effectLst/>
                      </a:endParaRPr>
                    </a:p>
                  </a:txBody>
                  <a:tcPr marL="61286" marR="61286" marT="30643" marB="30643" anchor="ctr">
                    <a:lnL>
                      <a:noFill/>
                    </a:lnL>
                    <a:lnR>
                      <a:noFill/>
                    </a:lnR>
                    <a:lnT>
                      <a:noFill/>
                    </a:lnT>
                    <a:lnB>
                      <a:noFill/>
                    </a:lnB>
                    <a:solidFill>
                      <a:srgbClr val="FFFFFF"/>
                    </a:solidFill>
                  </a:tcPr>
                </a:tc>
                <a:extLst>
                  <a:ext uri="{0D108BD9-81ED-4DB2-BD59-A6C34878D82A}">
                    <a16:rowId xmlns:a16="http://schemas.microsoft.com/office/drawing/2014/main" val="330015831"/>
                  </a:ext>
                </a:extLst>
              </a:tr>
            </a:tbl>
          </a:graphicData>
        </a:graphic>
      </p:graphicFrame>
    </p:spTree>
    <p:extLst>
      <p:ext uri="{BB962C8B-B14F-4D97-AF65-F5344CB8AC3E}">
        <p14:creationId xmlns:p14="http://schemas.microsoft.com/office/powerpoint/2010/main" val="1096314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9EB2E1-2F96-27F3-5873-87C4EA9397F9}"/>
              </a:ext>
            </a:extLst>
          </p:cNvPr>
          <p:cNvPicPr>
            <a:picLocks noChangeAspect="1"/>
          </p:cNvPicPr>
          <p:nvPr/>
        </p:nvPicPr>
        <p:blipFill>
          <a:blip r:embed="rId2"/>
          <a:stretch>
            <a:fillRect/>
          </a:stretch>
        </p:blipFill>
        <p:spPr>
          <a:xfrm>
            <a:off x="533400" y="324412"/>
            <a:ext cx="11231880" cy="6300486"/>
          </a:xfrm>
          <a:prstGeom prst="rect">
            <a:avLst/>
          </a:prstGeom>
        </p:spPr>
      </p:pic>
    </p:spTree>
    <p:extLst>
      <p:ext uri="{BB962C8B-B14F-4D97-AF65-F5344CB8AC3E}">
        <p14:creationId xmlns:p14="http://schemas.microsoft.com/office/powerpoint/2010/main" val="2396961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A90BF-E771-E46A-8B75-15A490B7ADD9}"/>
              </a:ext>
            </a:extLst>
          </p:cNvPr>
          <p:cNvSpPr>
            <a:spLocks noGrp="1"/>
          </p:cNvSpPr>
          <p:nvPr>
            <p:ph type="title"/>
          </p:nvPr>
        </p:nvSpPr>
        <p:spPr/>
        <p:txBody>
          <a:bodyPr/>
          <a:lstStyle/>
          <a:p>
            <a:r>
              <a:rPr lang="en-US" b="1" dirty="0">
                <a:latin typeface="Comic Sans MS" panose="030F0702030302020204" pitchFamily="66" charset="0"/>
              </a:rPr>
              <a:t>Not unequally yoked to unbelievers</a:t>
            </a:r>
          </a:p>
        </p:txBody>
      </p:sp>
    </p:spTree>
    <p:extLst>
      <p:ext uri="{BB962C8B-B14F-4D97-AF65-F5344CB8AC3E}">
        <p14:creationId xmlns:p14="http://schemas.microsoft.com/office/powerpoint/2010/main" val="3409541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68FFBF-2142-1A07-AEE3-CC4EC632C763}"/>
              </a:ext>
            </a:extLst>
          </p:cNvPr>
          <p:cNvSpPr txBox="1"/>
          <p:nvPr/>
        </p:nvSpPr>
        <p:spPr>
          <a:xfrm>
            <a:off x="259080" y="350520"/>
            <a:ext cx="11612880" cy="3046988"/>
          </a:xfrm>
          <a:prstGeom prst="rect">
            <a:avLst/>
          </a:prstGeom>
          <a:noFill/>
        </p:spPr>
        <p:txBody>
          <a:bodyPr wrap="square">
            <a:spAutoFit/>
          </a:bodyPr>
          <a:lstStyle/>
          <a:p>
            <a:r>
              <a:rPr lang="en-US" sz="3200" b="1" dirty="0" err="1">
                <a:latin typeface="Comic Sans MS" panose="030F0702030302020204" pitchFamily="66" charset="0"/>
              </a:rPr>
              <a:t>Ezr</a:t>
            </a:r>
            <a:r>
              <a:rPr lang="en-US" sz="3200" b="1" dirty="0">
                <a:latin typeface="Comic Sans MS" panose="030F0702030302020204" pitchFamily="66" charset="0"/>
              </a:rPr>
              <a:t> 4:3  But Zerubbabel, Jeshua, and the rest of the heads of fathers' houses in Israel said to them, “You have nothing to do with us in building a house to our God; but we alone will build to the LORD, the God of Israel, as King Cyrus the king of Persia has commanded us.” </a:t>
            </a:r>
          </a:p>
        </p:txBody>
      </p:sp>
    </p:spTree>
    <p:extLst>
      <p:ext uri="{BB962C8B-B14F-4D97-AF65-F5344CB8AC3E}">
        <p14:creationId xmlns:p14="http://schemas.microsoft.com/office/powerpoint/2010/main" val="4281775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8011-8C7B-EA31-87B3-42AA7B774B2C}"/>
              </a:ext>
            </a:extLst>
          </p:cNvPr>
          <p:cNvSpPr>
            <a:spLocks noGrp="1"/>
          </p:cNvSpPr>
          <p:nvPr>
            <p:ph type="title"/>
          </p:nvPr>
        </p:nvSpPr>
        <p:spPr/>
        <p:txBody>
          <a:bodyPr/>
          <a:lstStyle/>
          <a:p>
            <a:r>
              <a:rPr lang="en-US" b="1" dirty="0">
                <a:latin typeface="Comic Sans MS" panose="030F0702030302020204" pitchFamily="66" charset="0"/>
              </a:rPr>
              <a:t>Not unequally yoked to unbelievers</a:t>
            </a:r>
          </a:p>
        </p:txBody>
      </p:sp>
    </p:spTree>
    <p:extLst>
      <p:ext uri="{BB962C8B-B14F-4D97-AF65-F5344CB8AC3E}">
        <p14:creationId xmlns:p14="http://schemas.microsoft.com/office/powerpoint/2010/main" val="278914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ABD14F-561E-4EC2-20E0-78CA9C107640}"/>
              </a:ext>
            </a:extLst>
          </p:cNvPr>
          <p:cNvPicPr>
            <a:picLocks noChangeAspect="1"/>
          </p:cNvPicPr>
          <p:nvPr/>
        </p:nvPicPr>
        <p:blipFill>
          <a:blip r:embed="rId2"/>
          <a:stretch>
            <a:fillRect/>
          </a:stretch>
        </p:blipFill>
        <p:spPr>
          <a:xfrm>
            <a:off x="1539240" y="533730"/>
            <a:ext cx="9143999" cy="5809906"/>
          </a:xfrm>
          <a:prstGeom prst="rect">
            <a:avLst/>
          </a:prstGeom>
        </p:spPr>
      </p:pic>
    </p:spTree>
    <p:extLst>
      <p:ext uri="{BB962C8B-B14F-4D97-AF65-F5344CB8AC3E}">
        <p14:creationId xmlns:p14="http://schemas.microsoft.com/office/powerpoint/2010/main" val="1973267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41491-E29C-30E3-724F-386F6E2EF33C}"/>
              </a:ext>
            </a:extLst>
          </p:cNvPr>
          <p:cNvSpPr>
            <a:spLocks noGrp="1"/>
          </p:cNvSpPr>
          <p:nvPr>
            <p:ph type="title"/>
          </p:nvPr>
        </p:nvSpPr>
        <p:spPr/>
        <p:txBody>
          <a:bodyPr/>
          <a:lstStyle/>
          <a:p>
            <a:pPr algn="ctr"/>
            <a:r>
              <a:rPr lang="en-US" b="1" dirty="0">
                <a:latin typeface="Comic Sans MS" panose="030F0702030302020204" pitchFamily="66" charset="0"/>
              </a:rPr>
              <a:t>Corinthians 6 v 14  - 16</a:t>
            </a:r>
          </a:p>
        </p:txBody>
      </p:sp>
      <p:sp>
        <p:nvSpPr>
          <p:cNvPr id="3" name="Content Placeholder 2">
            <a:extLst>
              <a:ext uri="{FF2B5EF4-FFF2-40B4-BE49-F238E27FC236}">
                <a16:creationId xmlns:a16="http://schemas.microsoft.com/office/drawing/2014/main" id="{DE90481B-30B2-B508-B094-4572C99A8A2D}"/>
              </a:ext>
            </a:extLst>
          </p:cNvPr>
          <p:cNvSpPr>
            <a:spLocks noGrp="1"/>
          </p:cNvSpPr>
          <p:nvPr>
            <p:ph idx="1"/>
          </p:nvPr>
        </p:nvSpPr>
        <p:spPr>
          <a:xfrm>
            <a:off x="320040" y="1188720"/>
            <a:ext cx="11490960" cy="4988243"/>
          </a:xfrm>
        </p:spPr>
        <p:txBody>
          <a:bodyPr>
            <a:normAutofit lnSpcReduction="10000"/>
          </a:bodyPr>
          <a:lstStyle/>
          <a:p>
            <a:pPr marL="0" indent="0">
              <a:buNone/>
            </a:pPr>
            <a:endParaRPr lang="en-US" dirty="0"/>
          </a:p>
          <a:p>
            <a:pPr marL="0" indent="0">
              <a:buNone/>
            </a:pPr>
            <a:r>
              <a:rPr lang="en-US" sz="3200" b="1" dirty="0">
                <a:latin typeface="Comic Sans MS" panose="030F0702030302020204" pitchFamily="66" charset="0"/>
              </a:rPr>
              <a:t>Do not be unequally yoked with unbelievers. For what partnership has righteousness with lawlessness? Or what fellowship has light with darkness?</a:t>
            </a:r>
          </a:p>
          <a:p>
            <a:pPr marL="0" indent="0">
              <a:buNone/>
            </a:pPr>
            <a:endParaRPr lang="en-US" sz="3200" b="1" dirty="0">
              <a:latin typeface="Comic Sans MS" panose="030F0702030302020204" pitchFamily="66" charset="0"/>
            </a:endParaRPr>
          </a:p>
          <a:p>
            <a:pPr marL="0" indent="0">
              <a:buNone/>
            </a:pPr>
            <a:r>
              <a:rPr lang="en-US" sz="3200" b="1" dirty="0">
                <a:latin typeface="Comic Sans MS" panose="030F0702030302020204" pitchFamily="66" charset="0"/>
              </a:rPr>
              <a:t>What accord has Christ with Belial? Or what portion does a believer share with an unbeliever?</a:t>
            </a:r>
          </a:p>
          <a:p>
            <a:pPr marL="0" indent="0">
              <a:buNone/>
            </a:pPr>
            <a:endParaRPr lang="en-US" sz="3200" b="1" dirty="0">
              <a:latin typeface="Comic Sans MS" panose="030F0702030302020204" pitchFamily="66" charset="0"/>
            </a:endParaRPr>
          </a:p>
          <a:p>
            <a:pPr marL="0" indent="0">
              <a:buNone/>
            </a:pPr>
            <a:r>
              <a:rPr lang="en-US" sz="3200" b="1" dirty="0">
                <a:latin typeface="Comic Sans MS" panose="030F0702030302020204" pitchFamily="66" charset="0"/>
              </a:rPr>
              <a:t>What agreement has the temple of God with idols? For we are the temple of the living God</a:t>
            </a:r>
          </a:p>
        </p:txBody>
      </p:sp>
    </p:spTree>
    <p:extLst>
      <p:ext uri="{BB962C8B-B14F-4D97-AF65-F5344CB8AC3E}">
        <p14:creationId xmlns:p14="http://schemas.microsoft.com/office/powerpoint/2010/main" val="488438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A852-0700-AC3A-2611-E7AC586984C6}"/>
              </a:ext>
            </a:extLst>
          </p:cNvPr>
          <p:cNvSpPr>
            <a:spLocks noGrp="1"/>
          </p:cNvSpPr>
          <p:nvPr>
            <p:ph type="title"/>
          </p:nvPr>
        </p:nvSpPr>
        <p:spPr/>
        <p:txBody>
          <a:bodyPr/>
          <a:lstStyle/>
          <a:p>
            <a:r>
              <a:rPr lang="en-US" b="1" dirty="0">
                <a:latin typeface="Comic Sans MS" panose="030F0702030302020204" pitchFamily="66" charset="0"/>
              </a:rPr>
              <a:t>Opposition must come</a:t>
            </a:r>
          </a:p>
        </p:txBody>
      </p:sp>
    </p:spTree>
    <p:extLst>
      <p:ext uri="{BB962C8B-B14F-4D97-AF65-F5344CB8AC3E}">
        <p14:creationId xmlns:p14="http://schemas.microsoft.com/office/powerpoint/2010/main" val="285922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2FB8-D062-068D-AE71-F3F5E10336B8}"/>
              </a:ext>
            </a:extLst>
          </p:cNvPr>
          <p:cNvSpPr>
            <a:spLocks noGrp="1"/>
          </p:cNvSpPr>
          <p:nvPr>
            <p:ph type="title"/>
          </p:nvPr>
        </p:nvSpPr>
        <p:spPr/>
        <p:txBody>
          <a:bodyPr/>
          <a:lstStyle/>
          <a:p>
            <a:pPr algn="ctr"/>
            <a:r>
              <a:rPr lang="en-US" b="1" dirty="0">
                <a:latin typeface="Comic Sans MS" panose="030F0702030302020204" pitchFamily="66" charset="0"/>
              </a:rPr>
              <a:t>1 Peter 5 v 8-9</a:t>
            </a:r>
          </a:p>
        </p:txBody>
      </p:sp>
      <p:sp>
        <p:nvSpPr>
          <p:cNvPr id="3" name="Content Placeholder 2">
            <a:extLst>
              <a:ext uri="{FF2B5EF4-FFF2-40B4-BE49-F238E27FC236}">
                <a16:creationId xmlns:a16="http://schemas.microsoft.com/office/drawing/2014/main" id="{763D7737-3801-3F6A-9D4E-C9BEC9EA2E88}"/>
              </a:ext>
            </a:extLst>
          </p:cNvPr>
          <p:cNvSpPr>
            <a:spLocks noGrp="1"/>
          </p:cNvSpPr>
          <p:nvPr>
            <p:ph idx="1"/>
          </p:nvPr>
        </p:nvSpPr>
        <p:spPr/>
        <p:txBody>
          <a:bodyPr/>
          <a:lstStyle/>
          <a:p>
            <a:pPr marL="0" indent="0">
              <a:buNone/>
            </a:pPr>
            <a:endParaRPr lang="en-US" dirty="0"/>
          </a:p>
          <a:p>
            <a:pPr marL="0" indent="0">
              <a:buNone/>
            </a:pPr>
            <a:r>
              <a:rPr lang="en-US" sz="3200" b="1" dirty="0">
                <a:latin typeface="Comic Sans MS" panose="030F0702030302020204" pitchFamily="66" charset="0"/>
              </a:rPr>
              <a:t>Be sober-minded; be watchful. Your adversary the devil prowls around like a roaring lion, seeking someone to devour.</a:t>
            </a:r>
          </a:p>
          <a:p>
            <a:pPr marL="0" indent="0">
              <a:buNone/>
            </a:pPr>
            <a:r>
              <a:rPr lang="en-US" sz="3200" b="1" dirty="0">
                <a:latin typeface="Comic Sans MS" panose="030F0702030302020204" pitchFamily="66" charset="0"/>
              </a:rPr>
              <a:t>Resist him, firm in your faith, knowing that the same kinds of suffering are being experienced by your brotherhood throughout the world.</a:t>
            </a:r>
          </a:p>
        </p:txBody>
      </p:sp>
    </p:spTree>
    <p:extLst>
      <p:ext uri="{BB962C8B-B14F-4D97-AF65-F5344CB8AC3E}">
        <p14:creationId xmlns:p14="http://schemas.microsoft.com/office/powerpoint/2010/main" val="2751963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C1F94-E7D4-1A75-D788-705A18A0E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F0071-FD41-E7CA-096E-9D0B8F3E8931}"/>
              </a:ext>
            </a:extLst>
          </p:cNvPr>
          <p:cNvSpPr>
            <a:spLocks noGrp="1"/>
          </p:cNvSpPr>
          <p:nvPr>
            <p:ph type="title"/>
          </p:nvPr>
        </p:nvSpPr>
        <p:spPr/>
        <p:txBody>
          <a:bodyPr/>
          <a:lstStyle/>
          <a:p>
            <a:pPr algn="ctr"/>
            <a:r>
              <a:rPr lang="en-US" b="1" dirty="0">
                <a:latin typeface="Comic Sans MS" panose="030F0702030302020204" pitchFamily="66" charset="0"/>
              </a:rPr>
              <a:t>Exiles</a:t>
            </a:r>
          </a:p>
        </p:txBody>
      </p:sp>
      <p:sp>
        <p:nvSpPr>
          <p:cNvPr id="3" name="Content Placeholder 2">
            <a:extLst>
              <a:ext uri="{FF2B5EF4-FFF2-40B4-BE49-F238E27FC236}">
                <a16:creationId xmlns:a16="http://schemas.microsoft.com/office/drawing/2014/main" id="{78CFA71E-0325-F586-352F-0C7DD6D03B44}"/>
              </a:ext>
            </a:extLst>
          </p:cNvPr>
          <p:cNvSpPr>
            <a:spLocks noGrp="1"/>
          </p:cNvSpPr>
          <p:nvPr>
            <p:ph idx="1"/>
          </p:nvPr>
        </p:nvSpPr>
        <p:spPr/>
        <p:txBody>
          <a:bodyPr/>
          <a:lstStyle/>
          <a:p>
            <a:r>
              <a:rPr lang="en-GB" b="1" dirty="0"/>
              <a:t>God keeps His promises – Sometimes we have to wait</a:t>
            </a:r>
            <a:endParaRPr lang="en-US" dirty="0"/>
          </a:p>
          <a:p>
            <a:r>
              <a:rPr lang="en-GB" b="1" dirty="0"/>
              <a:t>Worship to God re-established is v-important</a:t>
            </a:r>
            <a:endParaRPr lang="en-US" dirty="0"/>
          </a:p>
          <a:p>
            <a:r>
              <a:rPr lang="en-GB" b="1" dirty="0"/>
              <a:t>Recognise mistakes but look to the future</a:t>
            </a:r>
            <a:endParaRPr lang="en-US" dirty="0"/>
          </a:p>
          <a:p>
            <a:r>
              <a:rPr lang="en-GB" b="1" dirty="0"/>
              <a:t>Not unequally yoked to unbelievers</a:t>
            </a:r>
            <a:endParaRPr lang="en-US" dirty="0"/>
          </a:p>
          <a:p>
            <a:r>
              <a:rPr lang="en-GB" b="1" dirty="0"/>
              <a:t>Opposition must come</a:t>
            </a:r>
            <a:endParaRPr lang="en-US" dirty="0"/>
          </a:p>
          <a:p>
            <a:endParaRPr lang="en-US" dirty="0"/>
          </a:p>
        </p:txBody>
      </p:sp>
    </p:spTree>
    <p:extLst>
      <p:ext uri="{BB962C8B-B14F-4D97-AF65-F5344CB8AC3E}">
        <p14:creationId xmlns:p14="http://schemas.microsoft.com/office/powerpoint/2010/main" val="386649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70CA80-4EFB-810C-9C31-8DBAC0E0A652}"/>
              </a:ext>
            </a:extLst>
          </p:cNvPr>
          <p:cNvGraphicFramePr>
            <a:graphicFrameLocks noGrp="1"/>
          </p:cNvGraphicFramePr>
          <p:nvPr>
            <p:extLst>
              <p:ext uri="{D42A27DB-BD31-4B8C-83A1-F6EECF244321}">
                <p14:modId xmlns:p14="http://schemas.microsoft.com/office/powerpoint/2010/main" val="54414200"/>
              </p:ext>
            </p:extLst>
          </p:nvPr>
        </p:nvGraphicFramePr>
        <p:xfrm>
          <a:off x="167640" y="0"/>
          <a:ext cx="11582399" cy="6451044"/>
        </p:xfrm>
        <a:graphic>
          <a:graphicData uri="http://schemas.openxmlformats.org/drawingml/2006/table">
            <a:tbl>
              <a:tblPr/>
              <a:tblGrid>
                <a:gridCol w="11582399">
                  <a:extLst>
                    <a:ext uri="{9D8B030D-6E8A-4147-A177-3AD203B41FA5}">
                      <a16:colId xmlns:a16="http://schemas.microsoft.com/office/drawing/2014/main" val="2080963583"/>
                    </a:ext>
                  </a:extLst>
                </a:gridCol>
              </a:tblGrid>
              <a:tr h="353740">
                <a:tc>
                  <a:txBody>
                    <a:bodyPr/>
                    <a:lstStyle/>
                    <a:p>
                      <a:pPr>
                        <a:buNone/>
                      </a:pPr>
                      <a:endParaRPr lang="en-US" sz="1200" dirty="0">
                        <a:effectLst/>
                      </a:endParaRPr>
                    </a:p>
                  </a:txBody>
                  <a:tcPr marL="61286" marR="61286" marT="30643" marB="30643" anchor="ctr">
                    <a:lnL>
                      <a:noFill/>
                    </a:lnL>
                    <a:lnR>
                      <a:noFill/>
                    </a:lnR>
                    <a:lnT>
                      <a:noFill/>
                    </a:lnT>
                    <a:lnB>
                      <a:noFill/>
                    </a:lnB>
                    <a:solidFill>
                      <a:srgbClr val="FFFFFF"/>
                    </a:solidFill>
                  </a:tcPr>
                </a:tc>
                <a:extLst>
                  <a:ext uri="{0D108BD9-81ED-4DB2-BD59-A6C34878D82A}">
                    <a16:rowId xmlns:a16="http://schemas.microsoft.com/office/drawing/2014/main" val="3747177943"/>
                  </a:ext>
                </a:extLst>
              </a:tr>
              <a:tr h="884349">
                <a:tc>
                  <a:txBody>
                    <a:bodyPr/>
                    <a:lstStyle/>
                    <a:p>
                      <a:pPr>
                        <a:buNone/>
                      </a:pPr>
                      <a:r>
                        <a:rPr lang="en-US" sz="3200" b="1">
                          <a:solidFill>
                            <a:srgbClr val="000000"/>
                          </a:solidFill>
                          <a:effectLst/>
                          <a:latin typeface="Comic Sans MS" panose="030F0702030302020204" pitchFamily="66" charset="0"/>
                        </a:rPr>
                        <a:t>So the builders laid the foundation of the temple of Yahweh. Then the priests stood in their apparel with trumpets, and the Levites, the sons of Asaph, with cymbals, to praise Yahweh according to the directions of King David of Israel.</a:t>
                      </a:r>
                      <a:endParaRPr lang="en-US" sz="3200" b="1">
                        <a:effectLst/>
                        <a:latin typeface="Comic Sans MS" panose="030F0702030302020204" pitchFamily="66" charset="0"/>
                      </a:endParaRPr>
                    </a:p>
                  </a:txBody>
                  <a:tcPr marL="61286" marR="61286" marT="30643" marB="30643" anchor="ctr">
                    <a:lnL>
                      <a:noFill/>
                    </a:lnL>
                    <a:lnR>
                      <a:noFill/>
                    </a:lnR>
                    <a:lnT>
                      <a:noFill/>
                    </a:lnT>
                    <a:lnB>
                      <a:noFill/>
                    </a:lnB>
                    <a:solidFill>
                      <a:srgbClr val="FFFFFF"/>
                    </a:solidFill>
                  </a:tcPr>
                </a:tc>
                <a:extLst>
                  <a:ext uri="{0D108BD9-81ED-4DB2-BD59-A6C34878D82A}">
                    <a16:rowId xmlns:a16="http://schemas.microsoft.com/office/drawing/2014/main" val="3884798525"/>
                  </a:ext>
                </a:extLst>
              </a:tr>
              <a:tr h="353740">
                <a:tc>
                  <a:txBody>
                    <a:bodyPr/>
                    <a:lstStyle/>
                    <a:p>
                      <a:pPr>
                        <a:buNone/>
                      </a:pPr>
                      <a:endParaRPr lang="en-US" sz="3200" b="1">
                        <a:effectLst/>
                        <a:latin typeface="Comic Sans MS" panose="030F0702030302020204" pitchFamily="66" charset="0"/>
                      </a:endParaRPr>
                    </a:p>
                  </a:txBody>
                  <a:tcPr marL="61286" marR="61286" marT="30643" marB="30643" anchor="ctr">
                    <a:lnL>
                      <a:noFill/>
                    </a:lnL>
                    <a:lnR>
                      <a:noFill/>
                    </a:lnR>
                    <a:lnT>
                      <a:noFill/>
                    </a:lnT>
                    <a:lnB>
                      <a:noFill/>
                    </a:lnB>
                    <a:solidFill>
                      <a:srgbClr val="FFFFFF"/>
                    </a:solidFill>
                  </a:tcPr>
                </a:tc>
                <a:extLst>
                  <a:ext uri="{0D108BD9-81ED-4DB2-BD59-A6C34878D82A}">
                    <a16:rowId xmlns:a16="http://schemas.microsoft.com/office/drawing/2014/main" val="3614440283"/>
                  </a:ext>
                </a:extLst>
              </a:tr>
              <a:tr h="353740">
                <a:tc>
                  <a:txBody>
                    <a:bodyPr/>
                    <a:lstStyle/>
                    <a:p>
                      <a:pPr>
                        <a:buNone/>
                      </a:pPr>
                      <a:endParaRPr lang="en-US" sz="3200" b="1" dirty="0">
                        <a:effectLst/>
                        <a:latin typeface="Comic Sans MS" panose="030F0702030302020204" pitchFamily="66" charset="0"/>
                      </a:endParaRPr>
                    </a:p>
                  </a:txBody>
                  <a:tcPr marL="61286" marR="61286" marT="30643" marB="30643" anchor="ctr">
                    <a:lnL>
                      <a:noFill/>
                    </a:lnL>
                    <a:lnR>
                      <a:noFill/>
                    </a:lnR>
                    <a:lnT>
                      <a:noFill/>
                    </a:lnT>
                    <a:lnB>
                      <a:noFill/>
                    </a:lnB>
                    <a:solidFill>
                      <a:srgbClr val="FFFFFF"/>
                    </a:solidFill>
                  </a:tcPr>
                </a:tc>
                <a:extLst>
                  <a:ext uri="{0D108BD9-81ED-4DB2-BD59-A6C34878D82A}">
                    <a16:rowId xmlns:a16="http://schemas.microsoft.com/office/drawing/2014/main" val="3721746723"/>
                  </a:ext>
                </a:extLst>
              </a:tr>
              <a:tr h="884349">
                <a:tc>
                  <a:txBody>
                    <a:bodyPr/>
                    <a:lstStyle/>
                    <a:p>
                      <a:pPr>
                        <a:buNone/>
                      </a:pPr>
                      <a:r>
                        <a:rPr lang="en-US" sz="3200" b="1" dirty="0">
                          <a:solidFill>
                            <a:srgbClr val="000000"/>
                          </a:solidFill>
                          <a:effectLst/>
                          <a:latin typeface="Comic Sans MS" panose="030F0702030302020204" pitchFamily="66" charset="0"/>
                        </a:rPr>
                        <a:t>And they sang, praising and giving thanks to Yahweh, saying, “For He is good, for His lovingkindness endures forever upon Israel.” And all the people shouted with a great shout when they praised Yahweh because the foundation of the house of Yahweh was laid.</a:t>
                      </a:r>
                      <a:endParaRPr lang="en-US" sz="3200" b="1" dirty="0">
                        <a:effectLst/>
                        <a:latin typeface="Comic Sans MS" panose="030F0702030302020204" pitchFamily="66" charset="0"/>
                      </a:endParaRPr>
                    </a:p>
                  </a:txBody>
                  <a:tcPr marL="61286" marR="61286" marT="30643" marB="30643" anchor="ctr">
                    <a:lnL>
                      <a:noFill/>
                    </a:lnL>
                    <a:lnR>
                      <a:noFill/>
                    </a:lnR>
                    <a:lnT>
                      <a:noFill/>
                    </a:lnT>
                    <a:lnB>
                      <a:noFill/>
                    </a:lnB>
                    <a:solidFill>
                      <a:srgbClr val="FFFFFF"/>
                    </a:solidFill>
                  </a:tcPr>
                </a:tc>
                <a:extLst>
                  <a:ext uri="{0D108BD9-81ED-4DB2-BD59-A6C34878D82A}">
                    <a16:rowId xmlns:a16="http://schemas.microsoft.com/office/drawing/2014/main" val="3741372631"/>
                  </a:ext>
                </a:extLst>
              </a:tr>
            </a:tbl>
          </a:graphicData>
        </a:graphic>
      </p:graphicFrame>
    </p:spTree>
    <p:extLst>
      <p:ext uri="{BB962C8B-B14F-4D97-AF65-F5344CB8AC3E}">
        <p14:creationId xmlns:p14="http://schemas.microsoft.com/office/powerpoint/2010/main" val="338667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B14D3D-94E6-E359-3FE3-C344B2C6FF41}"/>
              </a:ext>
            </a:extLst>
          </p:cNvPr>
          <p:cNvSpPr txBox="1"/>
          <p:nvPr/>
        </p:nvSpPr>
        <p:spPr>
          <a:xfrm>
            <a:off x="152400" y="213361"/>
            <a:ext cx="11811000" cy="4524315"/>
          </a:xfrm>
          <a:prstGeom prst="rect">
            <a:avLst/>
          </a:prstGeom>
          <a:noFill/>
        </p:spPr>
        <p:txBody>
          <a:bodyPr wrap="square">
            <a:spAutoFit/>
          </a:bodyPr>
          <a:lstStyle/>
          <a:p>
            <a:r>
              <a:rPr lang="en-US" sz="3200" b="1" dirty="0">
                <a:latin typeface="Comic Sans MS" panose="030F0702030302020204" pitchFamily="66" charset="0"/>
              </a:rPr>
              <a:t>But many of the priests and Levites and heads of fathers' houses, old men who had seen the first house, wept with a loud voice when they saw the foundation of this house being laid, though many shouted aloud for joy,</a:t>
            </a:r>
          </a:p>
          <a:p>
            <a:endParaRPr lang="en-US" sz="3200" b="1" dirty="0">
              <a:latin typeface="Comic Sans MS" panose="030F0702030302020204" pitchFamily="66" charset="0"/>
            </a:endParaRPr>
          </a:p>
          <a:p>
            <a:r>
              <a:rPr lang="en-US" sz="3200" b="1" dirty="0">
                <a:latin typeface="Comic Sans MS" panose="030F0702030302020204" pitchFamily="66" charset="0"/>
              </a:rPr>
              <a:t>so that the people could not distinguish the sound of the joyful shout from the sound of the people's weeping, for the people shouted with a great shout, and the sound was heard far away.</a:t>
            </a:r>
          </a:p>
        </p:txBody>
      </p:sp>
    </p:spTree>
    <p:extLst>
      <p:ext uri="{BB962C8B-B14F-4D97-AF65-F5344CB8AC3E}">
        <p14:creationId xmlns:p14="http://schemas.microsoft.com/office/powerpoint/2010/main" val="730708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32E17C-8BCA-2548-CEAC-AF88B0DC8ED9}"/>
              </a:ext>
            </a:extLst>
          </p:cNvPr>
          <p:cNvSpPr txBox="1"/>
          <p:nvPr/>
        </p:nvSpPr>
        <p:spPr>
          <a:xfrm>
            <a:off x="137160" y="198120"/>
            <a:ext cx="11932920" cy="6494085"/>
          </a:xfrm>
          <a:prstGeom prst="rect">
            <a:avLst/>
          </a:prstGeom>
          <a:noFill/>
        </p:spPr>
        <p:txBody>
          <a:bodyPr wrap="square">
            <a:spAutoFit/>
          </a:bodyPr>
          <a:lstStyle/>
          <a:p>
            <a:r>
              <a:rPr lang="en-US" sz="3200" b="1" dirty="0">
                <a:latin typeface="Comic Sans MS" panose="030F0702030302020204" pitchFamily="66" charset="0"/>
              </a:rPr>
              <a:t>Now when the adversaries of Judah and Benjamin heard that the returned exiles were building a temple to the LORD, the God of Israel,</a:t>
            </a:r>
          </a:p>
          <a:p>
            <a:endParaRPr lang="en-US" sz="3200" b="1" dirty="0">
              <a:latin typeface="Comic Sans MS" panose="030F0702030302020204" pitchFamily="66" charset="0"/>
            </a:endParaRPr>
          </a:p>
          <a:p>
            <a:r>
              <a:rPr lang="en-US" sz="3200" b="1" dirty="0">
                <a:latin typeface="Comic Sans MS" panose="030F0702030302020204" pitchFamily="66" charset="0"/>
              </a:rPr>
              <a:t>they approached Zerubbabel and the heads of fathers' houses and said to them, “Let us build with you, for we worship your God as you do, and we have been sacrificing to him ever since the days of Esarhaddon king of Assyria who brought us here.”</a:t>
            </a:r>
          </a:p>
          <a:p>
            <a:endParaRPr lang="en-US" sz="3200" b="1" dirty="0">
              <a:latin typeface="Comic Sans MS" panose="030F0702030302020204" pitchFamily="66" charset="0"/>
            </a:endParaRPr>
          </a:p>
          <a:p>
            <a:r>
              <a:rPr lang="en-US" sz="3200" b="1" dirty="0">
                <a:latin typeface="Comic Sans MS" panose="030F0702030302020204" pitchFamily="66" charset="0"/>
              </a:rPr>
              <a:t>But Zerubbabel, Jeshua, and the rest of the heads of fathers' houses in Israel said to them, “You have nothing to do with us in building a house to our God; </a:t>
            </a:r>
          </a:p>
        </p:txBody>
      </p:sp>
    </p:spTree>
    <p:extLst>
      <p:ext uri="{BB962C8B-B14F-4D97-AF65-F5344CB8AC3E}">
        <p14:creationId xmlns:p14="http://schemas.microsoft.com/office/powerpoint/2010/main" val="31189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C83927-2CA1-8DF0-EECA-59705AFB25BA}"/>
              </a:ext>
            </a:extLst>
          </p:cNvPr>
          <p:cNvSpPr txBox="1"/>
          <p:nvPr/>
        </p:nvSpPr>
        <p:spPr>
          <a:xfrm>
            <a:off x="137160" y="167641"/>
            <a:ext cx="11948160" cy="6494085"/>
          </a:xfrm>
          <a:prstGeom prst="rect">
            <a:avLst/>
          </a:prstGeom>
          <a:noFill/>
        </p:spPr>
        <p:txBody>
          <a:bodyPr wrap="square">
            <a:spAutoFit/>
          </a:bodyPr>
          <a:lstStyle/>
          <a:p>
            <a:r>
              <a:rPr lang="en-US" sz="3200" b="1" dirty="0">
                <a:latin typeface="Comic Sans MS" panose="030F0702030302020204" pitchFamily="66" charset="0"/>
              </a:rPr>
              <a:t>but we alone will build to the LORD, the God of Israel, as King Cyrus the king of Persia has commanded us.” </a:t>
            </a:r>
          </a:p>
          <a:p>
            <a:endParaRPr lang="en-US" sz="3200" b="1" dirty="0">
              <a:latin typeface="Comic Sans MS" panose="030F0702030302020204" pitchFamily="66" charset="0"/>
            </a:endParaRPr>
          </a:p>
          <a:p>
            <a:r>
              <a:rPr lang="en-US" sz="3200" b="1" dirty="0">
                <a:latin typeface="Comic Sans MS" panose="030F0702030302020204" pitchFamily="66" charset="0"/>
              </a:rPr>
              <a:t>Then the people of the land discouraged the people of Judah and made them afraid to build </a:t>
            </a:r>
          </a:p>
          <a:p>
            <a:endParaRPr lang="en-US" sz="3200" b="1" dirty="0">
              <a:latin typeface="Comic Sans MS" panose="030F0702030302020204" pitchFamily="66" charset="0"/>
            </a:endParaRPr>
          </a:p>
          <a:p>
            <a:r>
              <a:rPr lang="en-US" sz="3200" b="1" dirty="0">
                <a:latin typeface="Comic Sans MS" panose="030F0702030302020204" pitchFamily="66" charset="0"/>
              </a:rPr>
              <a:t>and bribed counselors against them to frustrate their purpose, all the days of Cyrus king of Persia, even until the reign of Darius king of Persia. </a:t>
            </a:r>
          </a:p>
          <a:p>
            <a:endParaRPr lang="en-US" sz="3200" b="1" dirty="0">
              <a:latin typeface="Comic Sans MS" panose="030F0702030302020204" pitchFamily="66" charset="0"/>
            </a:endParaRPr>
          </a:p>
          <a:p>
            <a:r>
              <a:rPr lang="en-US" sz="3200" b="1" dirty="0">
                <a:latin typeface="Comic Sans MS" panose="030F0702030302020204" pitchFamily="66" charset="0"/>
              </a:rPr>
              <a:t>And in the reign of Ahasuerus, in the beginning of his reign, they wrote an accusation against the inhabitants of Judah and Jerusalem. </a:t>
            </a:r>
          </a:p>
        </p:txBody>
      </p:sp>
    </p:spTree>
    <p:extLst>
      <p:ext uri="{BB962C8B-B14F-4D97-AF65-F5344CB8AC3E}">
        <p14:creationId xmlns:p14="http://schemas.microsoft.com/office/powerpoint/2010/main" val="2886525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A7A31B-A05E-5F40-82F7-2347595D798D}"/>
              </a:ext>
            </a:extLst>
          </p:cNvPr>
          <p:cNvSpPr txBox="1"/>
          <p:nvPr/>
        </p:nvSpPr>
        <p:spPr>
          <a:xfrm>
            <a:off x="137160" y="152400"/>
            <a:ext cx="11902440" cy="4031873"/>
          </a:xfrm>
          <a:prstGeom prst="rect">
            <a:avLst/>
          </a:prstGeom>
          <a:noFill/>
        </p:spPr>
        <p:txBody>
          <a:bodyPr wrap="square">
            <a:spAutoFit/>
          </a:bodyPr>
          <a:lstStyle/>
          <a:p>
            <a:r>
              <a:rPr lang="en-US" sz="3200" b="1" dirty="0">
                <a:latin typeface="Comic Sans MS" panose="030F0702030302020204" pitchFamily="66" charset="0"/>
              </a:rPr>
              <a:t>In the days of Artaxerxes, Bishlam and Mithredath and Tabeel and the rest of their associates wrote to Artaxerxes king of Persia. The letter was written in Aramaic and translated. </a:t>
            </a:r>
          </a:p>
          <a:p>
            <a:endParaRPr lang="en-US" sz="3200" b="1" dirty="0">
              <a:latin typeface="Comic Sans MS" panose="030F0702030302020204" pitchFamily="66" charset="0"/>
            </a:endParaRPr>
          </a:p>
          <a:p>
            <a:r>
              <a:rPr lang="en-US" sz="3200" b="1" dirty="0">
                <a:latin typeface="Comic Sans MS" panose="030F0702030302020204" pitchFamily="66" charset="0"/>
              </a:rPr>
              <a:t>Rehum the commander and Shimshai the scribe wrote a letter against Jerusalem to Artaxerxes the king as follows: </a:t>
            </a:r>
          </a:p>
        </p:txBody>
      </p:sp>
    </p:spTree>
    <p:extLst>
      <p:ext uri="{BB962C8B-B14F-4D97-AF65-F5344CB8AC3E}">
        <p14:creationId xmlns:p14="http://schemas.microsoft.com/office/powerpoint/2010/main" val="409772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596144-90A1-8C76-ABCA-190A7D2EE5D5}"/>
              </a:ext>
            </a:extLst>
          </p:cNvPr>
          <p:cNvSpPr txBox="1"/>
          <p:nvPr/>
        </p:nvSpPr>
        <p:spPr>
          <a:xfrm>
            <a:off x="167640" y="213360"/>
            <a:ext cx="11719560" cy="4524315"/>
          </a:xfrm>
          <a:prstGeom prst="rect">
            <a:avLst/>
          </a:prstGeom>
          <a:noFill/>
        </p:spPr>
        <p:txBody>
          <a:bodyPr wrap="square">
            <a:spAutoFit/>
          </a:bodyPr>
          <a:lstStyle/>
          <a:p>
            <a:r>
              <a:rPr lang="en-US" sz="3200" b="1" dirty="0">
                <a:latin typeface="Comic Sans MS" panose="030F0702030302020204" pitchFamily="66" charset="0"/>
              </a:rPr>
              <a:t>Jer 25:11  This whole land shall become a ruin and a waste, and these nations shall serve the king of Babylon seventy years. </a:t>
            </a:r>
          </a:p>
          <a:p>
            <a:endParaRPr lang="en-US" sz="3200" b="1" dirty="0">
              <a:latin typeface="Comic Sans MS" panose="030F0702030302020204" pitchFamily="66" charset="0"/>
            </a:endParaRPr>
          </a:p>
          <a:p>
            <a:endParaRPr lang="en-US" sz="3200" b="1" dirty="0">
              <a:latin typeface="Comic Sans MS" panose="030F0702030302020204" pitchFamily="66" charset="0"/>
            </a:endParaRPr>
          </a:p>
          <a:p>
            <a:r>
              <a:rPr lang="en-US" sz="3200" b="1" dirty="0">
                <a:latin typeface="Comic Sans MS" panose="030F0702030302020204" pitchFamily="66" charset="0"/>
              </a:rPr>
              <a:t>Jer 25:12  Then after seventy years are completed, I will punish the king of Babylon and that nation, the land of the Chaldeans, for their iniquity, declares the LORD, making the land an everlasting waste. </a:t>
            </a:r>
          </a:p>
        </p:txBody>
      </p:sp>
    </p:spTree>
    <p:extLst>
      <p:ext uri="{BB962C8B-B14F-4D97-AF65-F5344CB8AC3E}">
        <p14:creationId xmlns:p14="http://schemas.microsoft.com/office/powerpoint/2010/main" val="80095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8B1A-A26E-98DA-D779-F470BAEA12F9}"/>
              </a:ext>
            </a:extLst>
          </p:cNvPr>
          <p:cNvSpPr>
            <a:spLocks noGrp="1"/>
          </p:cNvSpPr>
          <p:nvPr>
            <p:ph type="title"/>
          </p:nvPr>
        </p:nvSpPr>
        <p:spPr/>
        <p:txBody>
          <a:bodyPr/>
          <a:lstStyle/>
          <a:p>
            <a:pPr algn="ctr"/>
            <a:r>
              <a:rPr lang="en-US" b="1" dirty="0">
                <a:latin typeface="Comic Sans MS" panose="030F0702030302020204" pitchFamily="66" charset="0"/>
              </a:rPr>
              <a:t>Ezra 3 v 1 - 4</a:t>
            </a:r>
          </a:p>
        </p:txBody>
      </p:sp>
      <p:sp>
        <p:nvSpPr>
          <p:cNvPr id="3" name="Content Placeholder 2">
            <a:extLst>
              <a:ext uri="{FF2B5EF4-FFF2-40B4-BE49-F238E27FC236}">
                <a16:creationId xmlns:a16="http://schemas.microsoft.com/office/drawing/2014/main" id="{C1797C25-3888-8962-D3EF-5729B918BD73}"/>
              </a:ext>
            </a:extLst>
          </p:cNvPr>
          <p:cNvSpPr>
            <a:spLocks noGrp="1"/>
          </p:cNvSpPr>
          <p:nvPr>
            <p:ph idx="1"/>
          </p:nvPr>
        </p:nvSpPr>
        <p:spPr>
          <a:xfrm>
            <a:off x="381000" y="1813560"/>
            <a:ext cx="11582400" cy="4363403"/>
          </a:xfrm>
        </p:spPr>
        <p:txBody>
          <a:bodyPr>
            <a:normAutofit fontScale="92500" lnSpcReduction="10000"/>
          </a:bodyPr>
          <a:lstStyle/>
          <a:p>
            <a:pPr marL="0" indent="0">
              <a:buNone/>
            </a:pPr>
            <a:r>
              <a:rPr lang="en-US" sz="3500" b="1" dirty="0">
                <a:latin typeface="Comic Sans MS" panose="030F0702030302020204" pitchFamily="66" charset="0"/>
              </a:rPr>
              <a:t>In the first year of Cyrus king of Persia, that the word of the LORD by the mouth of Jeremiah might be fulfilled, the LORD stirred up the spirit of Cyrus king of Persia, so that he made a proclamation throughout all his kingdom and also put it in writing:</a:t>
            </a:r>
          </a:p>
          <a:p>
            <a:endParaRPr lang="en-US" sz="3500" b="1" dirty="0">
              <a:latin typeface="Comic Sans MS" panose="030F0702030302020204" pitchFamily="66" charset="0"/>
            </a:endParaRPr>
          </a:p>
          <a:p>
            <a:pPr marL="0" indent="0">
              <a:buNone/>
            </a:pPr>
            <a:r>
              <a:rPr lang="en-US" sz="3500" b="1" dirty="0">
                <a:latin typeface="Comic Sans MS" panose="030F0702030302020204" pitchFamily="66" charset="0"/>
              </a:rPr>
              <a:t>"Thus says Cyrus king of Persia: The LORD, the God of heaven, has given me all the kingdoms of the earth, and he has charged me to build him a house at Jerusalem, which is in Judah.</a:t>
            </a:r>
          </a:p>
          <a:p>
            <a:endParaRPr lang="en-US" dirty="0"/>
          </a:p>
        </p:txBody>
      </p:sp>
    </p:spTree>
    <p:extLst>
      <p:ext uri="{BB962C8B-B14F-4D97-AF65-F5344CB8AC3E}">
        <p14:creationId xmlns:p14="http://schemas.microsoft.com/office/powerpoint/2010/main" val="3196738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TotalTime>
  <Words>1330</Words>
  <Application>Microsoft Office PowerPoint</Application>
  <PresentationFormat>Widescreen</PresentationFormat>
  <Paragraphs>81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Aptos Display</vt:lpstr>
      <vt:lpstr>Arial</vt:lpstr>
      <vt:lpstr>Comic Sans MS</vt:lpstr>
      <vt:lpstr>Office Theme</vt:lpstr>
      <vt:lpstr>The Exiles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Ezra 3 v 1 - 4</vt:lpstr>
      <vt:lpstr>PowerPoint Presentation</vt:lpstr>
      <vt:lpstr>PowerPoint Presentation</vt:lpstr>
      <vt:lpstr>Exiles</vt:lpstr>
      <vt:lpstr>God keeps His promises – Sometimes we have to wait</vt:lpstr>
      <vt:lpstr>PowerPoint Presentation</vt:lpstr>
      <vt:lpstr>2 Peter 3 v 9</vt:lpstr>
      <vt:lpstr>Worship to God re-established is v-important</vt:lpstr>
      <vt:lpstr>Ezra 3 v 1 - 3</vt:lpstr>
      <vt:lpstr>Recognise mistakes but look to the future</vt:lpstr>
      <vt:lpstr>Psalm 136</vt:lpstr>
      <vt:lpstr>PowerPoint Presentation</vt:lpstr>
      <vt:lpstr>Not unequally yoked to unbelievers</vt:lpstr>
      <vt:lpstr>PowerPoint Presentation</vt:lpstr>
      <vt:lpstr>Not unequally yoked to unbelievers</vt:lpstr>
      <vt:lpstr>PowerPoint Presentation</vt:lpstr>
      <vt:lpstr>Corinthians 6 v 14  - 16</vt:lpstr>
      <vt:lpstr>Opposition must come</vt:lpstr>
      <vt:lpstr>1 Peter 5 v 8-9</vt:lpstr>
      <vt:lpstr>Exiles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Collins</dc:creator>
  <cp:lastModifiedBy>Michael Collins</cp:lastModifiedBy>
  <cp:revision>1</cp:revision>
  <dcterms:created xsi:type="dcterms:W3CDTF">2025-10-16T09:25:46Z</dcterms:created>
  <dcterms:modified xsi:type="dcterms:W3CDTF">2025-10-16T12:16:23Z</dcterms:modified>
</cp:coreProperties>
</file>